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64" r:id="rId2"/>
    <p:sldMasterId id="2147483948" r:id="rId3"/>
  </p:sldMasterIdLst>
  <p:notesMasterIdLst>
    <p:notesMasterId r:id="rId24"/>
  </p:notesMasterIdLst>
  <p:sldIdLst>
    <p:sldId id="279" r:id="rId4"/>
    <p:sldId id="266" r:id="rId5"/>
    <p:sldId id="269" r:id="rId6"/>
    <p:sldId id="270" r:id="rId7"/>
    <p:sldId id="272" r:id="rId8"/>
    <p:sldId id="274" r:id="rId9"/>
    <p:sldId id="276" r:id="rId10"/>
    <p:sldId id="278" r:id="rId11"/>
    <p:sldId id="291" r:id="rId12"/>
    <p:sldId id="257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80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00FF"/>
    <a:srgbClr val="56EC5A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49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Relationship Id="rId4" Type="http://schemas.openxmlformats.org/officeDocument/2006/relationships/image" Target="../media/image2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Relationship Id="rId4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33F9D-010E-4593-9099-CED0C0EF3A7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1EA8901-876D-4E9B-9A4A-4883E0EC8C82}">
      <dgm:prSet phldrT="[Текст]" custT="1"/>
      <dgm:spPr/>
      <dgm:t>
        <a:bodyPr/>
        <a:lstStyle/>
        <a:p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Ознайомлення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історією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рідного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краю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7D6252-982B-46F9-8EF1-81F8735653F6}" type="parTrans" cxnId="{8C8D571B-0B6F-452A-8367-FC312C855391}">
      <dgm:prSet/>
      <dgm:spPr/>
      <dgm:t>
        <a:bodyPr/>
        <a:lstStyle/>
        <a:p>
          <a:endParaRPr lang="ru-RU"/>
        </a:p>
      </dgm:t>
    </dgm:pt>
    <dgm:pt modelId="{2B3419CF-5577-4D78-BD3A-C4961542170A}" type="sibTrans" cxnId="{8C8D571B-0B6F-452A-8367-FC312C855391}">
      <dgm:prSet/>
      <dgm:spPr/>
      <dgm:t>
        <a:bodyPr/>
        <a:lstStyle/>
        <a:p>
          <a:endParaRPr lang="ru-RU"/>
        </a:p>
      </dgm:t>
    </dgm:pt>
    <dgm:pt modelId="{ED752AC9-E2FB-4F9B-A2BB-5D753EE79DB0}">
      <dgm:prSet phldrT="[Текст]" custT="1"/>
      <dgm:spPr/>
      <dgm:t>
        <a:bodyPr/>
        <a:lstStyle/>
        <a:p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Виховання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любові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рідного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краю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D84DC-A292-4BDC-A4A6-6BCC60D1E4E2}" type="parTrans" cxnId="{14239783-7852-42EE-8135-BBD35D9F0BB3}">
      <dgm:prSet/>
      <dgm:spPr/>
      <dgm:t>
        <a:bodyPr/>
        <a:lstStyle/>
        <a:p>
          <a:endParaRPr lang="ru-RU"/>
        </a:p>
      </dgm:t>
    </dgm:pt>
    <dgm:pt modelId="{1E0B21B0-7A94-4183-AC33-B439AA38B0B8}" type="sibTrans" cxnId="{14239783-7852-42EE-8135-BBD35D9F0BB3}">
      <dgm:prSet/>
      <dgm:spPr/>
      <dgm:t>
        <a:bodyPr/>
        <a:lstStyle/>
        <a:p>
          <a:endParaRPr lang="ru-RU"/>
        </a:p>
      </dgm:t>
    </dgm:pt>
    <dgm:pt modelId="{7BDF8EE1-5C0D-4427-804C-DA5E9F46829F}">
      <dgm:prSet phldrT="[Текст]" custT="1"/>
      <dgm:spPr/>
      <dgm:t>
        <a:bodyPr/>
        <a:lstStyle/>
        <a:p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духовно-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моральних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взаємин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людьми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C49C56-A1A1-4133-A21A-5D3005A131B6}" type="parTrans" cxnId="{F96F1812-046A-4F1C-8582-1406DF3670EF}">
      <dgm:prSet/>
      <dgm:spPr/>
      <dgm:t>
        <a:bodyPr/>
        <a:lstStyle/>
        <a:p>
          <a:endParaRPr lang="ru-RU"/>
        </a:p>
      </dgm:t>
    </dgm:pt>
    <dgm:pt modelId="{CA8D814A-629E-4300-AAD1-B7D2E6FE1D3C}" type="sibTrans" cxnId="{F96F1812-046A-4F1C-8582-1406DF3670EF}">
      <dgm:prSet/>
      <dgm:spPr/>
      <dgm:t>
        <a:bodyPr/>
        <a:lstStyle/>
        <a:p>
          <a:endParaRPr lang="ru-RU"/>
        </a:p>
      </dgm:t>
    </dgm:pt>
    <dgm:pt modelId="{45F5DB17-3722-419D-9440-8F910166DDD5}">
      <dgm:prSet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мовленнєвої культури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1FED8-289C-4F0A-B547-49AE29E33D12}" type="parTrans" cxnId="{FBBD01BF-A330-4321-9246-8B56B32B0B88}">
      <dgm:prSet/>
      <dgm:spPr/>
      <dgm:t>
        <a:bodyPr/>
        <a:lstStyle/>
        <a:p>
          <a:endParaRPr lang="ru-RU"/>
        </a:p>
      </dgm:t>
    </dgm:pt>
    <dgm:pt modelId="{1A2E89F8-02F4-4A3D-8B3B-7E2832922F9D}" type="sibTrans" cxnId="{FBBD01BF-A330-4321-9246-8B56B32B0B88}">
      <dgm:prSet/>
      <dgm:spPr/>
      <dgm:t>
        <a:bodyPr/>
        <a:lstStyle/>
        <a:p>
          <a:endParaRPr lang="ru-RU"/>
        </a:p>
      </dgm:t>
    </dgm:pt>
    <dgm:pt modelId="{B5D09FAF-C052-4F21-9280-B21099BBD5D7}">
      <dgm:prSet custT="1"/>
      <dgm:spPr/>
      <dgm:t>
        <a:bodyPr/>
        <a:lstStyle/>
        <a:p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Культивування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кращих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рис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української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ментальності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7C1287-231B-49E4-A47F-28BA28118477}" type="parTrans" cxnId="{118C9919-CF8E-4ADA-8D63-BC556CCE24DB}">
      <dgm:prSet/>
      <dgm:spPr/>
      <dgm:t>
        <a:bodyPr/>
        <a:lstStyle/>
        <a:p>
          <a:endParaRPr lang="ru-RU"/>
        </a:p>
      </dgm:t>
    </dgm:pt>
    <dgm:pt modelId="{65E9692B-9E1F-4A01-8278-1AF60A60301E}" type="sibTrans" cxnId="{118C9919-CF8E-4ADA-8D63-BC556CCE24DB}">
      <dgm:prSet/>
      <dgm:spPr/>
      <dgm:t>
        <a:bodyPr/>
        <a:lstStyle/>
        <a:p>
          <a:endParaRPr lang="ru-RU"/>
        </a:p>
      </dgm:t>
    </dgm:pt>
    <dgm:pt modelId="{820AB2E3-5561-4E4B-B194-8E7825A823B9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толерантного ставлення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2399D-604F-4492-B87B-8067E4F6E349}" type="parTrans" cxnId="{A50EF54E-AC2F-46EA-B22A-E8E0B90248EF}">
      <dgm:prSet/>
      <dgm:spPr/>
      <dgm:t>
        <a:bodyPr/>
        <a:lstStyle/>
        <a:p>
          <a:endParaRPr lang="ru-RU"/>
        </a:p>
      </dgm:t>
    </dgm:pt>
    <dgm:pt modelId="{79D34A3A-1D05-4EF3-9641-5B1405087B8F}" type="sibTrans" cxnId="{A50EF54E-AC2F-46EA-B22A-E8E0B90248EF}">
      <dgm:prSet/>
      <dgm:spPr/>
      <dgm:t>
        <a:bodyPr/>
        <a:lstStyle/>
        <a:p>
          <a:endParaRPr lang="ru-RU"/>
        </a:p>
      </dgm:t>
    </dgm:pt>
    <dgm:pt modelId="{58538616-F2BA-4B1F-8830-CB2DB0C91A1E}" type="pres">
      <dgm:prSet presAssocID="{8A433F9D-010E-4593-9099-CED0C0EF3A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ADF5A8B-C41C-4B88-A84E-68E301D60120}" type="pres">
      <dgm:prSet presAssocID="{8A433F9D-010E-4593-9099-CED0C0EF3A77}" presName="Name1" presStyleCnt="0"/>
      <dgm:spPr/>
      <dgm:t>
        <a:bodyPr/>
        <a:lstStyle/>
        <a:p>
          <a:endParaRPr lang="ru-RU"/>
        </a:p>
      </dgm:t>
    </dgm:pt>
    <dgm:pt modelId="{E7A8C6D7-83A0-45E1-AC66-5E746A688BB5}" type="pres">
      <dgm:prSet presAssocID="{8A433F9D-010E-4593-9099-CED0C0EF3A77}" presName="cycle" presStyleCnt="0"/>
      <dgm:spPr/>
      <dgm:t>
        <a:bodyPr/>
        <a:lstStyle/>
        <a:p>
          <a:endParaRPr lang="ru-RU"/>
        </a:p>
      </dgm:t>
    </dgm:pt>
    <dgm:pt modelId="{777A3405-D5B1-4C27-A7F8-C93666D6DF42}" type="pres">
      <dgm:prSet presAssocID="{8A433F9D-010E-4593-9099-CED0C0EF3A77}" presName="srcNode" presStyleLbl="node1" presStyleIdx="0" presStyleCnt="6"/>
      <dgm:spPr/>
      <dgm:t>
        <a:bodyPr/>
        <a:lstStyle/>
        <a:p>
          <a:endParaRPr lang="ru-RU"/>
        </a:p>
      </dgm:t>
    </dgm:pt>
    <dgm:pt modelId="{2D1DEECD-5A2D-44F2-ABA0-CD31888BE82C}" type="pres">
      <dgm:prSet presAssocID="{8A433F9D-010E-4593-9099-CED0C0EF3A77}" presName="conn" presStyleLbl="parChTrans1D2" presStyleIdx="0" presStyleCnt="1"/>
      <dgm:spPr/>
      <dgm:t>
        <a:bodyPr/>
        <a:lstStyle/>
        <a:p>
          <a:endParaRPr lang="ru-RU"/>
        </a:p>
      </dgm:t>
    </dgm:pt>
    <dgm:pt modelId="{08CA0FD8-C03A-4572-B80E-00AB215FCDD3}" type="pres">
      <dgm:prSet presAssocID="{8A433F9D-010E-4593-9099-CED0C0EF3A77}" presName="extraNode" presStyleLbl="node1" presStyleIdx="0" presStyleCnt="6"/>
      <dgm:spPr/>
      <dgm:t>
        <a:bodyPr/>
        <a:lstStyle/>
        <a:p>
          <a:endParaRPr lang="ru-RU"/>
        </a:p>
      </dgm:t>
    </dgm:pt>
    <dgm:pt modelId="{198D48D4-393E-47A0-96B2-047ADDD61955}" type="pres">
      <dgm:prSet presAssocID="{8A433F9D-010E-4593-9099-CED0C0EF3A77}" presName="dstNode" presStyleLbl="node1" presStyleIdx="0" presStyleCnt="6"/>
      <dgm:spPr/>
      <dgm:t>
        <a:bodyPr/>
        <a:lstStyle/>
        <a:p>
          <a:endParaRPr lang="ru-RU"/>
        </a:p>
      </dgm:t>
    </dgm:pt>
    <dgm:pt modelId="{4A96F88E-3B8F-4032-B979-647776A84ED9}" type="pres">
      <dgm:prSet presAssocID="{71EA8901-876D-4E9B-9A4A-4883E0EC8C8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AC6FA-80AA-423E-BD3C-E4B090F87D44}" type="pres">
      <dgm:prSet presAssocID="{71EA8901-876D-4E9B-9A4A-4883E0EC8C82}" presName="accent_1" presStyleCnt="0"/>
      <dgm:spPr/>
      <dgm:t>
        <a:bodyPr/>
        <a:lstStyle/>
        <a:p>
          <a:endParaRPr lang="ru-RU"/>
        </a:p>
      </dgm:t>
    </dgm:pt>
    <dgm:pt modelId="{7205B471-D16C-4E82-9200-0E90B9104528}" type="pres">
      <dgm:prSet presAssocID="{71EA8901-876D-4E9B-9A4A-4883E0EC8C82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37BCFAAE-F569-45EC-BA99-CB27F504EE30}" type="pres">
      <dgm:prSet presAssocID="{ED752AC9-E2FB-4F9B-A2BB-5D753EE79DB0}" presName="text_2" presStyleLbl="node1" presStyleIdx="1" presStyleCnt="6" custLinFactNeighborX="434" custLinFactNeighborY="-2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1FC9E-5405-43E1-A8C5-1E2713D106D8}" type="pres">
      <dgm:prSet presAssocID="{ED752AC9-E2FB-4F9B-A2BB-5D753EE79DB0}" presName="accent_2" presStyleCnt="0"/>
      <dgm:spPr/>
      <dgm:t>
        <a:bodyPr/>
        <a:lstStyle/>
        <a:p>
          <a:endParaRPr lang="ru-RU"/>
        </a:p>
      </dgm:t>
    </dgm:pt>
    <dgm:pt modelId="{96248E78-4A88-48E9-9033-5CE030A73052}" type="pres">
      <dgm:prSet presAssocID="{ED752AC9-E2FB-4F9B-A2BB-5D753EE79DB0}" presName="accentRepeatNode" presStyleLbl="solidFgAcc1" presStyleIdx="1" presStyleCnt="6" custScaleX="166791" custScaleY="186193" custLinFactNeighborX="-79204" custLinFactNeighborY="-86104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C8AB2A-0DBC-407A-9174-F164924F07B7}" type="pres">
      <dgm:prSet presAssocID="{7BDF8EE1-5C0D-4427-804C-DA5E9F46829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63F6E-9218-487B-94CD-5134EC1FC759}" type="pres">
      <dgm:prSet presAssocID="{7BDF8EE1-5C0D-4427-804C-DA5E9F46829F}" presName="accent_3" presStyleCnt="0"/>
      <dgm:spPr/>
      <dgm:t>
        <a:bodyPr/>
        <a:lstStyle/>
        <a:p>
          <a:endParaRPr lang="ru-RU"/>
        </a:p>
      </dgm:t>
    </dgm:pt>
    <dgm:pt modelId="{F691DA29-F98C-4FF7-B1B2-FA1CE23A10C7}" type="pres">
      <dgm:prSet presAssocID="{7BDF8EE1-5C0D-4427-804C-DA5E9F46829F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A18B9A48-7F96-44CD-B91F-A37CBED78F31}" type="pres">
      <dgm:prSet presAssocID="{820AB2E3-5561-4E4B-B194-8E7825A823B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1D666-225D-4393-BA94-0CFF3ECAAAB7}" type="pres">
      <dgm:prSet presAssocID="{820AB2E3-5561-4E4B-B194-8E7825A823B9}" presName="accent_4" presStyleCnt="0"/>
      <dgm:spPr/>
    </dgm:pt>
    <dgm:pt modelId="{B4D0DA00-2688-4A9C-ABF4-A2973B23A516}" type="pres">
      <dgm:prSet presAssocID="{820AB2E3-5561-4E4B-B194-8E7825A823B9}" presName="accentRepeatNode" presStyleLbl="solidFgAcc1" presStyleIdx="3" presStyleCnt="6" custScaleX="183553" custScaleY="182241" custLinFactY="-67481" custLinFactNeighborX="-33723" custLinFactNeighborY="-100000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C4DF4B-AEA3-4AB8-B7B5-D18E85A3D4DD}" type="pres">
      <dgm:prSet presAssocID="{B5D09FAF-C052-4F21-9280-B21099BBD5D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25A3D-BEC5-4741-A6D9-9370BBD504D7}" type="pres">
      <dgm:prSet presAssocID="{B5D09FAF-C052-4F21-9280-B21099BBD5D7}" presName="accent_5" presStyleCnt="0"/>
      <dgm:spPr/>
    </dgm:pt>
    <dgm:pt modelId="{792DED57-CA7D-44B2-B4CA-656FDAE905ED}" type="pres">
      <dgm:prSet presAssocID="{B5D09FAF-C052-4F21-9280-B21099BBD5D7}" presName="accentRepeatNode" presStyleLbl="solidFgAcc1" presStyleIdx="4" presStyleCnt="6" custScaleX="188502" custScaleY="186191" custLinFactY="-18728" custLinFactNeighborX="-52329" custLinFactNeighborY="-100000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B0114F1-7C38-4F71-8F8A-A18AB8D7DCAC}" type="pres">
      <dgm:prSet presAssocID="{45F5DB17-3722-419D-9440-8F910166DDD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A9FD7-2F10-44E8-A1EE-5A8189925F1B}" type="pres">
      <dgm:prSet presAssocID="{45F5DB17-3722-419D-9440-8F910166DDD5}" presName="accent_6" presStyleCnt="0"/>
      <dgm:spPr/>
    </dgm:pt>
    <dgm:pt modelId="{99E313FD-2269-4CAA-AD5B-CB2AAD821F94}" type="pres">
      <dgm:prSet presAssocID="{45F5DB17-3722-419D-9440-8F910166DDD5}" presName="accentRepeatNode" presStyleLbl="solidFgAcc1" presStyleIdx="5" presStyleCnt="6" custFlipVert="1" custScaleX="199732" custScaleY="201576" custLinFactX="500000" custLinFactY="-286165" custLinFactNeighborX="597478" custLinFactNeighborY="-300000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ADCFBD7-40DD-4CB1-AA46-5F61BED16B53}" type="presOf" srcId="{820AB2E3-5561-4E4B-B194-8E7825A823B9}" destId="{A18B9A48-7F96-44CD-B91F-A37CBED78F31}" srcOrd="0" destOrd="0" presId="urn:microsoft.com/office/officeart/2008/layout/VerticalCurvedList"/>
    <dgm:cxn modelId="{A50EF54E-AC2F-46EA-B22A-E8E0B90248EF}" srcId="{8A433F9D-010E-4593-9099-CED0C0EF3A77}" destId="{820AB2E3-5561-4E4B-B194-8E7825A823B9}" srcOrd="3" destOrd="0" parTransId="{4BA2399D-604F-4492-B87B-8067E4F6E349}" sibTransId="{79D34A3A-1D05-4EF3-9641-5B1405087B8F}"/>
    <dgm:cxn modelId="{85F1E1D7-CBFF-499D-A9AB-966569ED10B4}" type="presOf" srcId="{ED752AC9-E2FB-4F9B-A2BB-5D753EE79DB0}" destId="{37BCFAAE-F569-45EC-BA99-CB27F504EE30}" srcOrd="0" destOrd="0" presId="urn:microsoft.com/office/officeart/2008/layout/VerticalCurvedList"/>
    <dgm:cxn modelId="{FBBD01BF-A330-4321-9246-8B56B32B0B88}" srcId="{8A433F9D-010E-4593-9099-CED0C0EF3A77}" destId="{45F5DB17-3722-419D-9440-8F910166DDD5}" srcOrd="5" destOrd="0" parTransId="{7831FED8-289C-4F0A-B547-49AE29E33D12}" sibTransId="{1A2E89F8-02F4-4A3D-8B3B-7E2832922F9D}"/>
    <dgm:cxn modelId="{F96F1812-046A-4F1C-8582-1406DF3670EF}" srcId="{8A433F9D-010E-4593-9099-CED0C0EF3A77}" destId="{7BDF8EE1-5C0D-4427-804C-DA5E9F46829F}" srcOrd="2" destOrd="0" parTransId="{7DC49C56-A1A1-4133-A21A-5D3005A131B6}" sibTransId="{CA8D814A-629E-4300-AAD1-B7D2E6FE1D3C}"/>
    <dgm:cxn modelId="{118C9919-CF8E-4ADA-8D63-BC556CCE24DB}" srcId="{8A433F9D-010E-4593-9099-CED0C0EF3A77}" destId="{B5D09FAF-C052-4F21-9280-B21099BBD5D7}" srcOrd="4" destOrd="0" parTransId="{577C1287-231B-49E4-A47F-28BA28118477}" sibTransId="{65E9692B-9E1F-4A01-8278-1AF60A60301E}"/>
    <dgm:cxn modelId="{9D73A59C-733A-4E98-830E-54682471FE10}" type="presOf" srcId="{45F5DB17-3722-419D-9440-8F910166DDD5}" destId="{2B0114F1-7C38-4F71-8F8A-A18AB8D7DCAC}" srcOrd="0" destOrd="0" presId="urn:microsoft.com/office/officeart/2008/layout/VerticalCurvedList"/>
    <dgm:cxn modelId="{1A1DA130-B79D-4F9F-9DBF-28B33C702360}" type="presOf" srcId="{2B3419CF-5577-4D78-BD3A-C4961542170A}" destId="{2D1DEECD-5A2D-44F2-ABA0-CD31888BE82C}" srcOrd="0" destOrd="0" presId="urn:microsoft.com/office/officeart/2008/layout/VerticalCurvedList"/>
    <dgm:cxn modelId="{14239783-7852-42EE-8135-BBD35D9F0BB3}" srcId="{8A433F9D-010E-4593-9099-CED0C0EF3A77}" destId="{ED752AC9-E2FB-4F9B-A2BB-5D753EE79DB0}" srcOrd="1" destOrd="0" parTransId="{F6FD84DC-A292-4BDC-A4A6-6BCC60D1E4E2}" sibTransId="{1E0B21B0-7A94-4183-AC33-B439AA38B0B8}"/>
    <dgm:cxn modelId="{36747409-B670-46DF-AF9A-3B84E5CA763C}" type="presOf" srcId="{B5D09FAF-C052-4F21-9280-B21099BBD5D7}" destId="{3EC4DF4B-AEA3-4AB8-B7B5-D18E85A3D4DD}" srcOrd="0" destOrd="0" presId="urn:microsoft.com/office/officeart/2008/layout/VerticalCurvedList"/>
    <dgm:cxn modelId="{8C8D571B-0B6F-452A-8367-FC312C855391}" srcId="{8A433F9D-010E-4593-9099-CED0C0EF3A77}" destId="{71EA8901-876D-4E9B-9A4A-4883E0EC8C82}" srcOrd="0" destOrd="0" parTransId="{DC7D6252-982B-46F9-8EF1-81F8735653F6}" sibTransId="{2B3419CF-5577-4D78-BD3A-C4961542170A}"/>
    <dgm:cxn modelId="{C8D95B30-92A4-4035-984B-283CED1F3FCE}" type="presOf" srcId="{7BDF8EE1-5C0D-4427-804C-DA5E9F46829F}" destId="{D6C8AB2A-0DBC-407A-9174-F164924F07B7}" srcOrd="0" destOrd="0" presId="urn:microsoft.com/office/officeart/2008/layout/VerticalCurvedList"/>
    <dgm:cxn modelId="{89DBFFD3-E0DE-4A6C-A840-675684F4774D}" type="presOf" srcId="{71EA8901-876D-4E9B-9A4A-4883E0EC8C82}" destId="{4A96F88E-3B8F-4032-B979-647776A84ED9}" srcOrd="0" destOrd="0" presId="urn:microsoft.com/office/officeart/2008/layout/VerticalCurvedList"/>
    <dgm:cxn modelId="{DDF8B898-9173-4541-87B4-F8472E538214}" type="presOf" srcId="{8A433F9D-010E-4593-9099-CED0C0EF3A77}" destId="{58538616-F2BA-4B1F-8830-CB2DB0C91A1E}" srcOrd="0" destOrd="0" presId="urn:microsoft.com/office/officeart/2008/layout/VerticalCurvedList"/>
    <dgm:cxn modelId="{622F1DCE-56B2-4413-9EAC-E88B8934ACC6}" type="presParOf" srcId="{58538616-F2BA-4B1F-8830-CB2DB0C91A1E}" destId="{1ADF5A8B-C41C-4B88-A84E-68E301D60120}" srcOrd="0" destOrd="0" presId="urn:microsoft.com/office/officeart/2008/layout/VerticalCurvedList"/>
    <dgm:cxn modelId="{0F02AEAD-309F-42D5-8C97-FD47104E82F6}" type="presParOf" srcId="{1ADF5A8B-C41C-4B88-A84E-68E301D60120}" destId="{E7A8C6D7-83A0-45E1-AC66-5E746A688BB5}" srcOrd="0" destOrd="0" presId="urn:microsoft.com/office/officeart/2008/layout/VerticalCurvedList"/>
    <dgm:cxn modelId="{14926894-CB3E-4DBE-99C7-451E1736A5F7}" type="presParOf" srcId="{E7A8C6D7-83A0-45E1-AC66-5E746A688BB5}" destId="{777A3405-D5B1-4C27-A7F8-C93666D6DF42}" srcOrd="0" destOrd="0" presId="urn:microsoft.com/office/officeart/2008/layout/VerticalCurvedList"/>
    <dgm:cxn modelId="{E2BEEF46-CEC0-4CC0-82CA-7A819807E475}" type="presParOf" srcId="{E7A8C6D7-83A0-45E1-AC66-5E746A688BB5}" destId="{2D1DEECD-5A2D-44F2-ABA0-CD31888BE82C}" srcOrd="1" destOrd="0" presId="urn:microsoft.com/office/officeart/2008/layout/VerticalCurvedList"/>
    <dgm:cxn modelId="{00BBC8AF-D255-4B4A-8B4C-AD6E571B8585}" type="presParOf" srcId="{E7A8C6D7-83A0-45E1-AC66-5E746A688BB5}" destId="{08CA0FD8-C03A-4572-B80E-00AB215FCDD3}" srcOrd="2" destOrd="0" presId="urn:microsoft.com/office/officeart/2008/layout/VerticalCurvedList"/>
    <dgm:cxn modelId="{9614E973-18C2-43A0-9313-F1A2B559D895}" type="presParOf" srcId="{E7A8C6D7-83A0-45E1-AC66-5E746A688BB5}" destId="{198D48D4-393E-47A0-96B2-047ADDD61955}" srcOrd="3" destOrd="0" presId="urn:microsoft.com/office/officeart/2008/layout/VerticalCurvedList"/>
    <dgm:cxn modelId="{74AF9763-BC12-4C72-9553-CE802E1442E3}" type="presParOf" srcId="{1ADF5A8B-C41C-4B88-A84E-68E301D60120}" destId="{4A96F88E-3B8F-4032-B979-647776A84ED9}" srcOrd="1" destOrd="0" presId="urn:microsoft.com/office/officeart/2008/layout/VerticalCurvedList"/>
    <dgm:cxn modelId="{B85210BB-262E-45E7-8FE6-85ED21DE4166}" type="presParOf" srcId="{1ADF5A8B-C41C-4B88-A84E-68E301D60120}" destId="{8B8AC6FA-80AA-423E-BD3C-E4B090F87D44}" srcOrd="2" destOrd="0" presId="urn:microsoft.com/office/officeart/2008/layout/VerticalCurvedList"/>
    <dgm:cxn modelId="{7461AE1E-14F2-4916-B241-4421DBBA1587}" type="presParOf" srcId="{8B8AC6FA-80AA-423E-BD3C-E4B090F87D44}" destId="{7205B471-D16C-4E82-9200-0E90B9104528}" srcOrd="0" destOrd="0" presId="urn:microsoft.com/office/officeart/2008/layout/VerticalCurvedList"/>
    <dgm:cxn modelId="{0769759B-966B-414B-BA4F-8264698C7B7A}" type="presParOf" srcId="{1ADF5A8B-C41C-4B88-A84E-68E301D60120}" destId="{37BCFAAE-F569-45EC-BA99-CB27F504EE30}" srcOrd="3" destOrd="0" presId="urn:microsoft.com/office/officeart/2008/layout/VerticalCurvedList"/>
    <dgm:cxn modelId="{7635E6C7-AB68-4FF3-BAAE-4AE72409B9C6}" type="presParOf" srcId="{1ADF5A8B-C41C-4B88-A84E-68E301D60120}" destId="{4AF1FC9E-5405-43E1-A8C5-1E2713D106D8}" srcOrd="4" destOrd="0" presId="urn:microsoft.com/office/officeart/2008/layout/VerticalCurvedList"/>
    <dgm:cxn modelId="{ADCCC3AC-3A36-46E2-AF29-B0E52463B1B3}" type="presParOf" srcId="{4AF1FC9E-5405-43E1-A8C5-1E2713D106D8}" destId="{96248E78-4A88-48E9-9033-5CE030A73052}" srcOrd="0" destOrd="0" presId="urn:microsoft.com/office/officeart/2008/layout/VerticalCurvedList"/>
    <dgm:cxn modelId="{AB681A4A-223C-4365-85E7-DB3996C347D0}" type="presParOf" srcId="{1ADF5A8B-C41C-4B88-A84E-68E301D60120}" destId="{D6C8AB2A-0DBC-407A-9174-F164924F07B7}" srcOrd="5" destOrd="0" presId="urn:microsoft.com/office/officeart/2008/layout/VerticalCurvedList"/>
    <dgm:cxn modelId="{CD0141D9-7268-44C2-8D4E-D61193EC377B}" type="presParOf" srcId="{1ADF5A8B-C41C-4B88-A84E-68E301D60120}" destId="{93D63F6E-9218-487B-94CD-5134EC1FC759}" srcOrd="6" destOrd="0" presId="urn:microsoft.com/office/officeart/2008/layout/VerticalCurvedList"/>
    <dgm:cxn modelId="{60F7DE52-1804-4239-A7C0-F4A53D72A09F}" type="presParOf" srcId="{93D63F6E-9218-487B-94CD-5134EC1FC759}" destId="{F691DA29-F98C-4FF7-B1B2-FA1CE23A10C7}" srcOrd="0" destOrd="0" presId="urn:microsoft.com/office/officeart/2008/layout/VerticalCurvedList"/>
    <dgm:cxn modelId="{48E8C2A1-CD4A-406D-9834-57D8561DA33B}" type="presParOf" srcId="{1ADF5A8B-C41C-4B88-A84E-68E301D60120}" destId="{A18B9A48-7F96-44CD-B91F-A37CBED78F31}" srcOrd="7" destOrd="0" presId="urn:microsoft.com/office/officeart/2008/layout/VerticalCurvedList"/>
    <dgm:cxn modelId="{133E4FF7-26B6-4A54-A9EE-96F9C1C400E9}" type="presParOf" srcId="{1ADF5A8B-C41C-4B88-A84E-68E301D60120}" destId="{E6D1D666-225D-4393-BA94-0CFF3ECAAAB7}" srcOrd="8" destOrd="0" presId="urn:microsoft.com/office/officeart/2008/layout/VerticalCurvedList"/>
    <dgm:cxn modelId="{4B844D16-39BF-41CE-97CB-67D786FDF4B9}" type="presParOf" srcId="{E6D1D666-225D-4393-BA94-0CFF3ECAAAB7}" destId="{B4D0DA00-2688-4A9C-ABF4-A2973B23A516}" srcOrd="0" destOrd="0" presId="urn:microsoft.com/office/officeart/2008/layout/VerticalCurvedList"/>
    <dgm:cxn modelId="{3A703CF6-E6C6-47CD-B1A0-47EC2B047AEB}" type="presParOf" srcId="{1ADF5A8B-C41C-4B88-A84E-68E301D60120}" destId="{3EC4DF4B-AEA3-4AB8-B7B5-D18E85A3D4DD}" srcOrd="9" destOrd="0" presId="urn:microsoft.com/office/officeart/2008/layout/VerticalCurvedList"/>
    <dgm:cxn modelId="{84C8B1FB-E4B1-452F-8C1F-947B92BA289C}" type="presParOf" srcId="{1ADF5A8B-C41C-4B88-A84E-68E301D60120}" destId="{B0725A3D-BEC5-4741-A6D9-9370BBD504D7}" srcOrd="10" destOrd="0" presId="urn:microsoft.com/office/officeart/2008/layout/VerticalCurvedList"/>
    <dgm:cxn modelId="{3B142D0C-E157-41B2-B3D7-6D5795689CB7}" type="presParOf" srcId="{B0725A3D-BEC5-4741-A6D9-9370BBD504D7}" destId="{792DED57-CA7D-44B2-B4CA-656FDAE905ED}" srcOrd="0" destOrd="0" presId="urn:microsoft.com/office/officeart/2008/layout/VerticalCurvedList"/>
    <dgm:cxn modelId="{0E381B04-AFC6-478F-BAB2-1461B7CB6533}" type="presParOf" srcId="{1ADF5A8B-C41C-4B88-A84E-68E301D60120}" destId="{2B0114F1-7C38-4F71-8F8A-A18AB8D7DCAC}" srcOrd="11" destOrd="0" presId="urn:microsoft.com/office/officeart/2008/layout/VerticalCurvedList"/>
    <dgm:cxn modelId="{9AA6CD6B-6818-4054-86C6-65720FDACFF5}" type="presParOf" srcId="{1ADF5A8B-C41C-4B88-A84E-68E301D60120}" destId="{BE2A9FD7-2F10-44E8-A1EE-5A8189925F1B}" srcOrd="12" destOrd="0" presId="urn:microsoft.com/office/officeart/2008/layout/VerticalCurvedList"/>
    <dgm:cxn modelId="{C677C4C5-F9C2-4055-A5B0-43FB6921B329}" type="presParOf" srcId="{BE2A9FD7-2F10-44E8-A1EE-5A8189925F1B}" destId="{99E313FD-2269-4CAA-AD5B-CB2AAD821F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433F9D-010E-4593-9099-CED0C0EF3A7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1EA8901-876D-4E9B-9A4A-4883E0EC8C8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досліджувати український фольклор</a:t>
          </a:r>
          <a:endParaRPr lang="ru-RU" sz="2400" b="1" dirty="0" smtClean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7D6252-982B-46F9-8EF1-81F8735653F6}" type="parTrans" cxnId="{8C8D571B-0B6F-452A-8367-FC312C855391}">
      <dgm:prSet/>
      <dgm:spPr/>
      <dgm:t>
        <a:bodyPr/>
        <a:lstStyle/>
        <a:p>
          <a:endParaRPr lang="ru-RU"/>
        </a:p>
      </dgm:t>
    </dgm:pt>
    <dgm:pt modelId="{2B3419CF-5577-4D78-BD3A-C4961542170A}" type="sibTrans" cxnId="{8C8D571B-0B6F-452A-8367-FC312C855391}">
      <dgm:prSet/>
      <dgm:spPr/>
      <dgm:t>
        <a:bodyPr/>
        <a:lstStyle/>
        <a:p>
          <a:endParaRPr lang="ru-RU"/>
        </a:p>
      </dgm:t>
    </dgm:pt>
    <dgm:pt modelId="{ED752AC9-E2FB-4F9B-A2BB-5D753EE79DB0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слухати  зразки української класичної й традиційної музики</a:t>
          </a:r>
          <a:endParaRPr lang="ru-RU" sz="24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D84DC-A292-4BDC-A4A6-6BCC60D1E4E2}" type="parTrans" cxnId="{14239783-7852-42EE-8135-BBD35D9F0BB3}">
      <dgm:prSet/>
      <dgm:spPr/>
      <dgm:t>
        <a:bodyPr/>
        <a:lstStyle/>
        <a:p>
          <a:endParaRPr lang="ru-RU"/>
        </a:p>
      </dgm:t>
    </dgm:pt>
    <dgm:pt modelId="{1E0B21B0-7A94-4183-AC33-B439AA38B0B8}" type="sibTrans" cxnId="{14239783-7852-42EE-8135-BBD35D9F0BB3}">
      <dgm:prSet/>
      <dgm:spPr/>
      <dgm:t>
        <a:bodyPr/>
        <a:lstStyle/>
        <a:p>
          <a:endParaRPr lang="ru-RU"/>
        </a:p>
      </dgm:t>
    </dgm:pt>
    <dgm:pt modelId="{7BDF8EE1-5C0D-4427-804C-DA5E9F46829F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проводити   бесіди про   українських співаків, композиторів </a:t>
          </a:r>
          <a:endParaRPr lang="ru-RU" sz="24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C49C56-A1A1-4133-A21A-5D3005A131B6}" type="parTrans" cxnId="{F96F1812-046A-4F1C-8582-1406DF3670EF}">
      <dgm:prSet/>
      <dgm:spPr/>
      <dgm:t>
        <a:bodyPr/>
        <a:lstStyle/>
        <a:p>
          <a:endParaRPr lang="ru-RU"/>
        </a:p>
      </dgm:t>
    </dgm:pt>
    <dgm:pt modelId="{CA8D814A-629E-4300-AAD1-B7D2E6FE1D3C}" type="sibTrans" cxnId="{F96F1812-046A-4F1C-8582-1406DF3670EF}">
      <dgm:prSet/>
      <dgm:spPr/>
      <dgm:t>
        <a:bodyPr/>
        <a:lstStyle/>
        <a:p>
          <a:endParaRPr lang="ru-RU"/>
        </a:p>
      </dgm:t>
    </dgm:pt>
    <dgm:pt modelId="{45F5DB17-3722-419D-9440-8F910166DDD5}">
      <dgm:prSet custT="1"/>
      <dgm:spPr/>
      <dgm:t>
        <a:bodyPr/>
        <a:lstStyle/>
        <a:p>
          <a:endParaRPr lang="ru-RU"/>
        </a:p>
      </dgm:t>
    </dgm:pt>
    <dgm:pt modelId="{7831FED8-289C-4F0A-B547-49AE29E33D12}" type="parTrans" cxnId="{FBBD01BF-A330-4321-9246-8B56B32B0B88}">
      <dgm:prSet/>
      <dgm:spPr/>
      <dgm:t>
        <a:bodyPr/>
        <a:lstStyle/>
        <a:p>
          <a:endParaRPr lang="ru-RU"/>
        </a:p>
      </dgm:t>
    </dgm:pt>
    <dgm:pt modelId="{1A2E89F8-02F4-4A3D-8B3B-7E2832922F9D}" type="sibTrans" cxnId="{FBBD01BF-A330-4321-9246-8B56B32B0B88}">
      <dgm:prSet/>
      <dgm:spPr/>
      <dgm:t>
        <a:bodyPr/>
        <a:lstStyle/>
        <a:p>
          <a:endParaRPr lang="ru-RU"/>
        </a:p>
      </dgm:t>
    </dgm:pt>
    <dgm:pt modelId="{B5D09FAF-C052-4F21-9280-B21099BBD5D7}">
      <dgm:prSet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театралізувати з музичним супроводом народні казки та художні твори  </a:t>
          </a:r>
          <a:endParaRPr lang="ru-RU" sz="24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7C1287-231B-49E4-A47F-28BA28118477}" type="parTrans" cxnId="{118C9919-CF8E-4ADA-8D63-BC556CCE24DB}">
      <dgm:prSet/>
      <dgm:spPr/>
      <dgm:t>
        <a:bodyPr/>
        <a:lstStyle/>
        <a:p>
          <a:endParaRPr lang="ru-RU"/>
        </a:p>
      </dgm:t>
    </dgm:pt>
    <dgm:pt modelId="{65E9692B-9E1F-4A01-8278-1AF60A60301E}" type="sibTrans" cxnId="{118C9919-CF8E-4ADA-8D63-BC556CCE24DB}">
      <dgm:prSet/>
      <dgm:spPr/>
      <dgm:t>
        <a:bodyPr/>
        <a:lstStyle/>
        <a:p>
          <a:endParaRPr lang="ru-RU"/>
        </a:p>
      </dgm:t>
    </dgm:pt>
    <dgm:pt modelId="{820AB2E3-5561-4E4B-B194-8E7825A823B9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розучувати пісні з українських мультфільмів</a:t>
          </a:r>
          <a:endParaRPr lang="ru-RU" sz="24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2399D-604F-4492-B87B-8067E4F6E349}" type="parTrans" cxnId="{A50EF54E-AC2F-46EA-B22A-E8E0B90248EF}">
      <dgm:prSet/>
      <dgm:spPr/>
      <dgm:t>
        <a:bodyPr/>
        <a:lstStyle/>
        <a:p>
          <a:endParaRPr lang="ru-RU"/>
        </a:p>
      </dgm:t>
    </dgm:pt>
    <dgm:pt modelId="{79D34A3A-1D05-4EF3-9641-5B1405087B8F}" type="sibTrans" cxnId="{A50EF54E-AC2F-46EA-B22A-E8E0B90248EF}">
      <dgm:prSet/>
      <dgm:spPr/>
      <dgm:t>
        <a:bodyPr/>
        <a:lstStyle/>
        <a:p>
          <a:endParaRPr lang="ru-RU"/>
        </a:p>
      </dgm:t>
    </dgm:pt>
    <dgm:pt modelId="{EBFCB473-81D4-4FB6-9CCB-5D789B409D9D}">
      <dgm:prSet/>
      <dgm:spPr/>
      <dgm:t>
        <a:bodyPr/>
        <a:lstStyle/>
        <a:p>
          <a:r>
            <a:rPr lang="uk-UA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ознайомлювати з історією  народних інструментів 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5DD8142-C6DE-4BCD-9291-8FA079782B7B}" type="parTrans" cxnId="{EA10FA83-60EC-4B9C-97D2-0D5A8097F30B}">
      <dgm:prSet/>
      <dgm:spPr/>
      <dgm:t>
        <a:bodyPr/>
        <a:lstStyle/>
        <a:p>
          <a:endParaRPr lang="ru-RU"/>
        </a:p>
      </dgm:t>
    </dgm:pt>
    <dgm:pt modelId="{24C12293-C7B9-48B9-A31C-939D4B683359}" type="sibTrans" cxnId="{EA10FA83-60EC-4B9C-97D2-0D5A8097F30B}">
      <dgm:prSet/>
      <dgm:spPr/>
      <dgm:t>
        <a:bodyPr/>
        <a:lstStyle/>
        <a:p>
          <a:endParaRPr lang="ru-RU"/>
        </a:p>
      </dgm:t>
    </dgm:pt>
    <dgm:pt modelId="{22BB37ED-EBA7-4292-A5E2-051ADAA6AC26}">
      <dgm:prSet/>
      <dgm:spPr/>
      <dgm:t>
        <a:bodyPr/>
        <a:lstStyle/>
        <a:p>
          <a:r>
            <a:rPr lang="uk-UA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інсценізувати народні звичаї та обряди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A5FC4-C28F-4AC9-85DE-0247B3BA6216}" type="parTrans" cxnId="{0DB113A2-77BC-4CCB-9962-B417706E1F21}">
      <dgm:prSet/>
      <dgm:spPr/>
      <dgm:t>
        <a:bodyPr/>
        <a:lstStyle/>
        <a:p>
          <a:endParaRPr lang="ru-RU"/>
        </a:p>
      </dgm:t>
    </dgm:pt>
    <dgm:pt modelId="{75FE54C8-90B8-4E06-A151-954CDBBB9C75}" type="sibTrans" cxnId="{0DB113A2-77BC-4CCB-9962-B417706E1F21}">
      <dgm:prSet/>
      <dgm:spPr/>
      <dgm:t>
        <a:bodyPr/>
        <a:lstStyle/>
        <a:p>
          <a:endParaRPr lang="ru-RU"/>
        </a:p>
      </dgm:t>
    </dgm:pt>
    <dgm:pt modelId="{58538616-F2BA-4B1F-8830-CB2DB0C91A1E}" type="pres">
      <dgm:prSet presAssocID="{8A433F9D-010E-4593-9099-CED0C0EF3A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ADF5A8B-C41C-4B88-A84E-68E301D60120}" type="pres">
      <dgm:prSet presAssocID="{8A433F9D-010E-4593-9099-CED0C0EF3A77}" presName="Name1" presStyleCnt="0"/>
      <dgm:spPr/>
      <dgm:t>
        <a:bodyPr/>
        <a:lstStyle/>
        <a:p>
          <a:endParaRPr lang="ru-RU"/>
        </a:p>
      </dgm:t>
    </dgm:pt>
    <dgm:pt modelId="{E7A8C6D7-83A0-45E1-AC66-5E746A688BB5}" type="pres">
      <dgm:prSet presAssocID="{8A433F9D-010E-4593-9099-CED0C0EF3A77}" presName="cycle" presStyleCnt="0"/>
      <dgm:spPr/>
      <dgm:t>
        <a:bodyPr/>
        <a:lstStyle/>
        <a:p>
          <a:endParaRPr lang="ru-RU"/>
        </a:p>
      </dgm:t>
    </dgm:pt>
    <dgm:pt modelId="{777A3405-D5B1-4C27-A7F8-C93666D6DF42}" type="pres">
      <dgm:prSet presAssocID="{8A433F9D-010E-4593-9099-CED0C0EF3A77}" presName="srcNode" presStyleLbl="node1" presStyleIdx="0" presStyleCnt="7"/>
      <dgm:spPr/>
      <dgm:t>
        <a:bodyPr/>
        <a:lstStyle/>
        <a:p>
          <a:endParaRPr lang="ru-RU"/>
        </a:p>
      </dgm:t>
    </dgm:pt>
    <dgm:pt modelId="{2D1DEECD-5A2D-44F2-ABA0-CD31888BE82C}" type="pres">
      <dgm:prSet presAssocID="{8A433F9D-010E-4593-9099-CED0C0EF3A77}" presName="conn" presStyleLbl="parChTrans1D2" presStyleIdx="0" presStyleCnt="1"/>
      <dgm:spPr/>
      <dgm:t>
        <a:bodyPr/>
        <a:lstStyle/>
        <a:p>
          <a:endParaRPr lang="ru-RU"/>
        </a:p>
      </dgm:t>
    </dgm:pt>
    <dgm:pt modelId="{08CA0FD8-C03A-4572-B80E-00AB215FCDD3}" type="pres">
      <dgm:prSet presAssocID="{8A433F9D-010E-4593-9099-CED0C0EF3A77}" presName="extraNode" presStyleLbl="node1" presStyleIdx="0" presStyleCnt="7"/>
      <dgm:spPr/>
      <dgm:t>
        <a:bodyPr/>
        <a:lstStyle/>
        <a:p>
          <a:endParaRPr lang="ru-RU"/>
        </a:p>
      </dgm:t>
    </dgm:pt>
    <dgm:pt modelId="{198D48D4-393E-47A0-96B2-047ADDD61955}" type="pres">
      <dgm:prSet presAssocID="{8A433F9D-010E-4593-9099-CED0C0EF3A77}" presName="dstNode" presStyleLbl="node1" presStyleIdx="0" presStyleCnt="7"/>
      <dgm:spPr/>
      <dgm:t>
        <a:bodyPr/>
        <a:lstStyle/>
        <a:p>
          <a:endParaRPr lang="ru-RU"/>
        </a:p>
      </dgm:t>
    </dgm:pt>
    <dgm:pt modelId="{4A96F88E-3B8F-4032-B979-647776A84ED9}" type="pres">
      <dgm:prSet presAssocID="{71EA8901-876D-4E9B-9A4A-4883E0EC8C82}" presName="text_1" presStyleLbl="node1" presStyleIdx="0" presStyleCnt="7" custScaleY="172070" custLinFactNeighborX="-1442" custLinFactNeighborY="-9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AC6FA-80AA-423E-BD3C-E4B090F87D44}" type="pres">
      <dgm:prSet presAssocID="{71EA8901-876D-4E9B-9A4A-4883E0EC8C82}" presName="accent_1" presStyleCnt="0"/>
      <dgm:spPr/>
      <dgm:t>
        <a:bodyPr/>
        <a:lstStyle/>
        <a:p>
          <a:endParaRPr lang="ru-RU"/>
        </a:p>
      </dgm:t>
    </dgm:pt>
    <dgm:pt modelId="{7205B471-D16C-4E82-9200-0E90B9104528}" type="pres">
      <dgm:prSet presAssocID="{71EA8901-876D-4E9B-9A4A-4883E0EC8C82}" presName="accentRepeatNode" presStyleLbl="solidFgAcc1" presStyleIdx="0" presStyleCnt="7" custScaleX="169638" custScaleY="190627" custLinFactNeighborX="-18994" custLinFactNeighborY="45338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BC03104-1FCA-4988-92EE-620D820520E8}" type="pres">
      <dgm:prSet presAssocID="{22BB37ED-EBA7-4292-A5E2-051ADAA6AC26}" presName="text_2" presStyleLbl="node1" presStyleIdx="1" presStyleCnt="7" custScaleY="158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9F597-1D41-4931-8857-92CFD8A8EBCD}" type="pres">
      <dgm:prSet presAssocID="{22BB37ED-EBA7-4292-A5E2-051ADAA6AC26}" presName="accent_2" presStyleCnt="0"/>
      <dgm:spPr/>
    </dgm:pt>
    <dgm:pt modelId="{7E141C27-69C3-4996-92C8-A51DA670A0D2}" type="pres">
      <dgm:prSet presAssocID="{22BB37ED-EBA7-4292-A5E2-051ADAA6AC26}" presName="accentRepeatNode" presStyleLbl="solidFgAcc1" presStyleIdx="1" presStyleCnt="7" custScaleX="176464" custScaleY="162926" custLinFactNeighborX="-50710" custLinFactNeighborY="24630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947616B-1943-4B29-87B9-3F3D76594FA5}" type="pres">
      <dgm:prSet presAssocID="{EBFCB473-81D4-4FB6-9CCB-5D789B409D9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845D9-D368-4B71-848E-6693B7F1E822}" type="pres">
      <dgm:prSet presAssocID="{EBFCB473-81D4-4FB6-9CCB-5D789B409D9D}" presName="accent_3" presStyleCnt="0"/>
      <dgm:spPr/>
    </dgm:pt>
    <dgm:pt modelId="{D2905869-62AB-4E72-9E55-CB863EC2A3A4}" type="pres">
      <dgm:prSet presAssocID="{EBFCB473-81D4-4FB6-9CCB-5D789B409D9D}" presName="accentRepeatNode" presStyleLbl="solidFgAcc1" presStyleIdx="2" presStyleCnt="7"/>
      <dgm:spPr/>
    </dgm:pt>
    <dgm:pt modelId="{360450E7-34D9-44AD-87DA-2643BF970A16}" type="pres">
      <dgm:prSet presAssocID="{ED752AC9-E2FB-4F9B-A2BB-5D753EE79DB0}" presName="text_4" presStyleLbl="node1" presStyleIdx="3" presStyleCnt="7" custScaleX="99683" custScaleY="157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98B81-0641-4D9B-A9FF-338BAA16745B}" type="pres">
      <dgm:prSet presAssocID="{ED752AC9-E2FB-4F9B-A2BB-5D753EE79DB0}" presName="accent_4" presStyleCnt="0"/>
      <dgm:spPr/>
    </dgm:pt>
    <dgm:pt modelId="{96248E78-4A88-48E9-9033-5CE030A73052}" type="pres">
      <dgm:prSet presAssocID="{ED752AC9-E2FB-4F9B-A2BB-5D753EE79DB0}" presName="accentRepeatNode" presStyleLbl="solidFgAcc1" presStyleIdx="3" presStyleCnt="7" custScaleX="184519" custScaleY="186563" custLinFactNeighborX="-50302" custLinFactNeighborY="-89751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A9A0C38-C886-44D0-B26C-524E200E7D04}" type="pres">
      <dgm:prSet presAssocID="{7BDF8EE1-5C0D-4427-804C-DA5E9F46829F}" presName="text_5" presStyleLbl="node1" presStyleIdx="4" presStyleCnt="7" custScaleY="139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6AC76-4450-41BD-BED5-389F3AAD3160}" type="pres">
      <dgm:prSet presAssocID="{7BDF8EE1-5C0D-4427-804C-DA5E9F46829F}" presName="accent_5" presStyleCnt="0"/>
      <dgm:spPr/>
    </dgm:pt>
    <dgm:pt modelId="{F691DA29-F98C-4FF7-B1B2-FA1CE23A10C7}" type="pres">
      <dgm:prSet presAssocID="{7BDF8EE1-5C0D-4427-804C-DA5E9F46829F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DD5467FA-3193-41B3-B814-401F382ADE29}" type="pres">
      <dgm:prSet presAssocID="{820AB2E3-5561-4E4B-B194-8E7825A823B9}" presName="text_6" presStyleLbl="node1" presStyleIdx="5" presStyleCnt="7" custScaleY="130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5FAF4-EE5C-48E5-8321-B965D4205048}" type="pres">
      <dgm:prSet presAssocID="{820AB2E3-5561-4E4B-B194-8E7825A823B9}" presName="accent_6" presStyleCnt="0"/>
      <dgm:spPr/>
    </dgm:pt>
    <dgm:pt modelId="{B4D0DA00-2688-4A9C-ABF4-A2973B23A516}" type="pres">
      <dgm:prSet presAssocID="{820AB2E3-5561-4E4B-B194-8E7825A823B9}" presName="accentRepeatNode" presStyleLbl="solidFgAcc1" presStyleIdx="5" presStyleCnt="7" custAng="196358" custScaleX="176055" custScaleY="196855" custLinFactY="-49626" custLinFactNeighborX="2262" custLinFactNeighborY="-100000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666C620-ECA6-403C-9DDD-769FE054D793}" type="pres">
      <dgm:prSet presAssocID="{B5D09FAF-C052-4F21-9280-B21099BBD5D7}" presName="text_7" presStyleLbl="node1" presStyleIdx="6" presStyleCnt="7" custScaleY="168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5FDA2-3E09-4C2E-9805-E07F1FB26599}" type="pres">
      <dgm:prSet presAssocID="{B5D09FAF-C052-4F21-9280-B21099BBD5D7}" presName="accent_7" presStyleCnt="0"/>
      <dgm:spPr/>
    </dgm:pt>
    <dgm:pt modelId="{792DED57-CA7D-44B2-B4CA-656FDAE905ED}" type="pres">
      <dgm:prSet presAssocID="{B5D09FAF-C052-4F21-9280-B21099BBD5D7}" presName="accentRepeatNode" presStyleLbl="solidFgAcc1" presStyleIdx="6" presStyleCnt="7" custScaleX="198993" custScaleY="241184" custLinFactY="-20544" custLinFactNeighborX="-31351" custLinFactNeighborY="-100000"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50EF54E-AC2F-46EA-B22A-E8E0B90248EF}" srcId="{8A433F9D-010E-4593-9099-CED0C0EF3A77}" destId="{820AB2E3-5561-4E4B-B194-8E7825A823B9}" srcOrd="5" destOrd="0" parTransId="{4BA2399D-604F-4492-B87B-8067E4F6E349}" sibTransId="{79D34A3A-1D05-4EF3-9641-5B1405087B8F}"/>
    <dgm:cxn modelId="{0642BD24-E729-45DD-A14F-701E262BBD23}" type="presOf" srcId="{2B3419CF-5577-4D78-BD3A-C4961542170A}" destId="{2D1DEECD-5A2D-44F2-ABA0-CD31888BE82C}" srcOrd="0" destOrd="0" presId="urn:microsoft.com/office/officeart/2008/layout/VerticalCurvedList"/>
    <dgm:cxn modelId="{14070089-7DB0-433E-AEEA-42FAB242ADD1}" type="presOf" srcId="{ED752AC9-E2FB-4F9B-A2BB-5D753EE79DB0}" destId="{360450E7-34D9-44AD-87DA-2643BF970A16}" srcOrd="0" destOrd="0" presId="urn:microsoft.com/office/officeart/2008/layout/VerticalCurvedList"/>
    <dgm:cxn modelId="{C806895C-0623-4C7B-BD57-E47BD4F0E589}" type="presOf" srcId="{EBFCB473-81D4-4FB6-9CCB-5D789B409D9D}" destId="{3947616B-1943-4B29-87B9-3F3D76594FA5}" srcOrd="0" destOrd="0" presId="urn:microsoft.com/office/officeart/2008/layout/VerticalCurvedList"/>
    <dgm:cxn modelId="{FBBD01BF-A330-4321-9246-8B56B32B0B88}" srcId="{8A433F9D-010E-4593-9099-CED0C0EF3A77}" destId="{45F5DB17-3722-419D-9440-8F910166DDD5}" srcOrd="7" destOrd="0" parTransId="{7831FED8-289C-4F0A-B547-49AE29E33D12}" sibTransId="{1A2E89F8-02F4-4A3D-8B3B-7E2832922F9D}"/>
    <dgm:cxn modelId="{F96F1812-046A-4F1C-8582-1406DF3670EF}" srcId="{8A433F9D-010E-4593-9099-CED0C0EF3A77}" destId="{7BDF8EE1-5C0D-4427-804C-DA5E9F46829F}" srcOrd="4" destOrd="0" parTransId="{7DC49C56-A1A1-4133-A21A-5D3005A131B6}" sibTransId="{CA8D814A-629E-4300-AAD1-B7D2E6FE1D3C}"/>
    <dgm:cxn modelId="{118C9919-CF8E-4ADA-8D63-BC556CCE24DB}" srcId="{8A433F9D-010E-4593-9099-CED0C0EF3A77}" destId="{B5D09FAF-C052-4F21-9280-B21099BBD5D7}" srcOrd="6" destOrd="0" parTransId="{577C1287-231B-49E4-A47F-28BA28118477}" sibTransId="{65E9692B-9E1F-4A01-8278-1AF60A60301E}"/>
    <dgm:cxn modelId="{EA10FA83-60EC-4B9C-97D2-0D5A8097F30B}" srcId="{8A433F9D-010E-4593-9099-CED0C0EF3A77}" destId="{EBFCB473-81D4-4FB6-9CCB-5D789B409D9D}" srcOrd="2" destOrd="0" parTransId="{05DD8142-C6DE-4BCD-9291-8FA079782B7B}" sibTransId="{24C12293-C7B9-48B9-A31C-939D4B683359}"/>
    <dgm:cxn modelId="{EFC42843-62BF-4171-BC57-E08A19817D27}" type="presOf" srcId="{820AB2E3-5561-4E4B-B194-8E7825A823B9}" destId="{DD5467FA-3193-41B3-B814-401F382ADE29}" srcOrd="0" destOrd="0" presId="urn:microsoft.com/office/officeart/2008/layout/VerticalCurvedList"/>
    <dgm:cxn modelId="{33DB3403-DDAD-4655-8957-3928D0DB7C9B}" type="presOf" srcId="{71EA8901-876D-4E9B-9A4A-4883E0EC8C82}" destId="{4A96F88E-3B8F-4032-B979-647776A84ED9}" srcOrd="0" destOrd="0" presId="urn:microsoft.com/office/officeart/2008/layout/VerticalCurvedList"/>
    <dgm:cxn modelId="{14239783-7852-42EE-8135-BBD35D9F0BB3}" srcId="{8A433F9D-010E-4593-9099-CED0C0EF3A77}" destId="{ED752AC9-E2FB-4F9B-A2BB-5D753EE79DB0}" srcOrd="3" destOrd="0" parTransId="{F6FD84DC-A292-4BDC-A4A6-6BCC60D1E4E2}" sibTransId="{1E0B21B0-7A94-4183-AC33-B439AA38B0B8}"/>
    <dgm:cxn modelId="{001630CD-8EE8-4AE2-A3CF-BE87E8C47FD3}" type="presOf" srcId="{22BB37ED-EBA7-4292-A5E2-051ADAA6AC26}" destId="{4BC03104-1FCA-4988-92EE-620D820520E8}" srcOrd="0" destOrd="0" presId="urn:microsoft.com/office/officeart/2008/layout/VerticalCurvedList"/>
    <dgm:cxn modelId="{8C8D571B-0B6F-452A-8367-FC312C855391}" srcId="{8A433F9D-010E-4593-9099-CED0C0EF3A77}" destId="{71EA8901-876D-4E9B-9A4A-4883E0EC8C82}" srcOrd="0" destOrd="0" parTransId="{DC7D6252-982B-46F9-8EF1-81F8735653F6}" sibTransId="{2B3419CF-5577-4D78-BD3A-C4961542170A}"/>
    <dgm:cxn modelId="{C7A4CF89-1B37-4E30-AEAB-55C847B0639F}" type="presOf" srcId="{B5D09FAF-C052-4F21-9280-B21099BBD5D7}" destId="{8666C620-ECA6-403C-9DDD-769FE054D793}" srcOrd="0" destOrd="0" presId="urn:microsoft.com/office/officeart/2008/layout/VerticalCurvedList"/>
    <dgm:cxn modelId="{0DB113A2-77BC-4CCB-9962-B417706E1F21}" srcId="{8A433F9D-010E-4593-9099-CED0C0EF3A77}" destId="{22BB37ED-EBA7-4292-A5E2-051ADAA6AC26}" srcOrd="1" destOrd="0" parTransId="{E41A5FC4-C28F-4AC9-85DE-0247B3BA6216}" sibTransId="{75FE54C8-90B8-4E06-A151-954CDBBB9C75}"/>
    <dgm:cxn modelId="{F9CF47BA-7612-43A5-9FEF-3F695FAC384A}" type="presOf" srcId="{7BDF8EE1-5C0D-4427-804C-DA5E9F46829F}" destId="{EA9A0C38-C886-44D0-B26C-524E200E7D04}" srcOrd="0" destOrd="0" presId="urn:microsoft.com/office/officeart/2008/layout/VerticalCurvedList"/>
    <dgm:cxn modelId="{5442F01B-0B90-4CEC-BF85-CEE7443CD6ED}" type="presOf" srcId="{8A433F9D-010E-4593-9099-CED0C0EF3A77}" destId="{58538616-F2BA-4B1F-8830-CB2DB0C91A1E}" srcOrd="0" destOrd="0" presId="urn:microsoft.com/office/officeart/2008/layout/VerticalCurvedList"/>
    <dgm:cxn modelId="{764EF29D-2075-4655-94D5-959B49214546}" type="presParOf" srcId="{58538616-F2BA-4B1F-8830-CB2DB0C91A1E}" destId="{1ADF5A8B-C41C-4B88-A84E-68E301D60120}" srcOrd="0" destOrd="0" presId="urn:microsoft.com/office/officeart/2008/layout/VerticalCurvedList"/>
    <dgm:cxn modelId="{AC30B44F-3100-4212-8B97-6188538D4DB7}" type="presParOf" srcId="{1ADF5A8B-C41C-4B88-A84E-68E301D60120}" destId="{E7A8C6D7-83A0-45E1-AC66-5E746A688BB5}" srcOrd="0" destOrd="0" presId="urn:microsoft.com/office/officeart/2008/layout/VerticalCurvedList"/>
    <dgm:cxn modelId="{5958A5CD-7BCE-413A-A794-FDE8F78D8B0F}" type="presParOf" srcId="{E7A8C6D7-83A0-45E1-AC66-5E746A688BB5}" destId="{777A3405-D5B1-4C27-A7F8-C93666D6DF42}" srcOrd="0" destOrd="0" presId="urn:microsoft.com/office/officeart/2008/layout/VerticalCurvedList"/>
    <dgm:cxn modelId="{4F658E00-B566-4B12-B78F-04999C98ABE8}" type="presParOf" srcId="{E7A8C6D7-83A0-45E1-AC66-5E746A688BB5}" destId="{2D1DEECD-5A2D-44F2-ABA0-CD31888BE82C}" srcOrd="1" destOrd="0" presId="urn:microsoft.com/office/officeart/2008/layout/VerticalCurvedList"/>
    <dgm:cxn modelId="{84037DA8-ABC2-448D-8414-F3EB0FF5AA8C}" type="presParOf" srcId="{E7A8C6D7-83A0-45E1-AC66-5E746A688BB5}" destId="{08CA0FD8-C03A-4572-B80E-00AB215FCDD3}" srcOrd="2" destOrd="0" presId="urn:microsoft.com/office/officeart/2008/layout/VerticalCurvedList"/>
    <dgm:cxn modelId="{6272681B-C505-45CC-96EA-6751333B7CFE}" type="presParOf" srcId="{E7A8C6D7-83A0-45E1-AC66-5E746A688BB5}" destId="{198D48D4-393E-47A0-96B2-047ADDD61955}" srcOrd="3" destOrd="0" presId="urn:microsoft.com/office/officeart/2008/layout/VerticalCurvedList"/>
    <dgm:cxn modelId="{0D920F18-F6B7-49E0-9752-DC00767B5F79}" type="presParOf" srcId="{1ADF5A8B-C41C-4B88-A84E-68E301D60120}" destId="{4A96F88E-3B8F-4032-B979-647776A84ED9}" srcOrd="1" destOrd="0" presId="urn:microsoft.com/office/officeart/2008/layout/VerticalCurvedList"/>
    <dgm:cxn modelId="{B0957D12-1719-4AEB-BBF5-AAEADAE2C181}" type="presParOf" srcId="{1ADF5A8B-C41C-4B88-A84E-68E301D60120}" destId="{8B8AC6FA-80AA-423E-BD3C-E4B090F87D44}" srcOrd="2" destOrd="0" presId="urn:microsoft.com/office/officeart/2008/layout/VerticalCurvedList"/>
    <dgm:cxn modelId="{806A3123-0E76-44C9-8371-33628786A5D4}" type="presParOf" srcId="{8B8AC6FA-80AA-423E-BD3C-E4B090F87D44}" destId="{7205B471-D16C-4E82-9200-0E90B9104528}" srcOrd="0" destOrd="0" presId="urn:microsoft.com/office/officeart/2008/layout/VerticalCurvedList"/>
    <dgm:cxn modelId="{7EA95A40-6984-40D4-AE81-0B7850257931}" type="presParOf" srcId="{1ADF5A8B-C41C-4B88-A84E-68E301D60120}" destId="{4BC03104-1FCA-4988-92EE-620D820520E8}" srcOrd="3" destOrd="0" presId="urn:microsoft.com/office/officeart/2008/layout/VerticalCurvedList"/>
    <dgm:cxn modelId="{7BA6771B-73B7-4848-BB0B-D43D1CC9C8F6}" type="presParOf" srcId="{1ADF5A8B-C41C-4B88-A84E-68E301D60120}" destId="{5FF9F597-1D41-4931-8857-92CFD8A8EBCD}" srcOrd="4" destOrd="0" presId="urn:microsoft.com/office/officeart/2008/layout/VerticalCurvedList"/>
    <dgm:cxn modelId="{4996084D-2C41-41A6-B1D1-0EFA5950BFA6}" type="presParOf" srcId="{5FF9F597-1D41-4931-8857-92CFD8A8EBCD}" destId="{7E141C27-69C3-4996-92C8-A51DA670A0D2}" srcOrd="0" destOrd="0" presId="urn:microsoft.com/office/officeart/2008/layout/VerticalCurvedList"/>
    <dgm:cxn modelId="{B180BDED-DB9C-4464-8876-2682CC9C73F0}" type="presParOf" srcId="{1ADF5A8B-C41C-4B88-A84E-68E301D60120}" destId="{3947616B-1943-4B29-87B9-3F3D76594FA5}" srcOrd="5" destOrd="0" presId="urn:microsoft.com/office/officeart/2008/layout/VerticalCurvedList"/>
    <dgm:cxn modelId="{A5924DD5-37AD-4600-9BF5-E2FA09524FA9}" type="presParOf" srcId="{1ADF5A8B-C41C-4B88-A84E-68E301D60120}" destId="{12E845D9-D368-4B71-848E-6693B7F1E822}" srcOrd="6" destOrd="0" presId="urn:microsoft.com/office/officeart/2008/layout/VerticalCurvedList"/>
    <dgm:cxn modelId="{10C7E5E8-E9A5-4C51-935D-1A451F67C48F}" type="presParOf" srcId="{12E845D9-D368-4B71-848E-6693B7F1E822}" destId="{D2905869-62AB-4E72-9E55-CB863EC2A3A4}" srcOrd="0" destOrd="0" presId="urn:microsoft.com/office/officeart/2008/layout/VerticalCurvedList"/>
    <dgm:cxn modelId="{DB3DC4F3-87E4-490A-AB51-F571341E77B2}" type="presParOf" srcId="{1ADF5A8B-C41C-4B88-A84E-68E301D60120}" destId="{360450E7-34D9-44AD-87DA-2643BF970A16}" srcOrd="7" destOrd="0" presId="urn:microsoft.com/office/officeart/2008/layout/VerticalCurvedList"/>
    <dgm:cxn modelId="{EE5B3F61-31BF-407A-B78D-E65423E031BE}" type="presParOf" srcId="{1ADF5A8B-C41C-4B88-A84E-68E301D60120}" destId="{80F98B81-0641-4D9B-A9FF-338BAA16745B}" srcOrd="8" destOrd="0" presId="urn:microsoft.com/office/officeart/2008/layout/VerticalCurvedList"/>
    <dgm:cxn modelId="{8452A0FD-B488-4C36-B95B-CBE21A110039}" type="presParOf" srcId="{80F98B81-0641-4D9B-A9FF-338BAA16745B}" destId="{96248E78-4A88-48E9-9033-5CE030A73052}" srcOrd="0" destOrd="0" presId="urn:microsoft.com/office/officeart/2008/layout/VerticalCurvedList"/>
    <dgm:cxn modelId="{05EF50C7-ED7C-40D4-8470-F113D6DBAEA0}" type="presParOf" srcId="{1ADF5A8B-C41C-4B88-A84E-68E301D60120}" destId="{EA9A0C38-C886-44D0-B26C-524E200E7D04}" srcOrd="9" destOrd="0" presId="urn:microsoft.com/office/officeart/2008/layout/VerticalCurvedList"/>
    <dgm:cxn modelId="{DA2DFC28-96BE-499C-A297-E6F061FC19A0}" type="presParOf" srcId="{1ADF5A8B-C41C-4B88-A84E-68E301D60120}" destId="{11F6AC76-4450-41BD-BED5-389F3AAD3160}" srcOrd="10" destOrd="0" presId="urn:microsoft.com/office/officeart/2008/layout/VerticalCurvedList"/>
    <dgm:cxn modelId="{52EFFD3C-C5DD-44F6-B5B4-F682E3C5D1C6}" type="presParOf" srcId="{11F6AC76-4450-41BD-BED5-389F3AAD3160}" destId="{F691DA29-F98C-4FF7-B1B2-FA1CE23A10C7}" srcOrd="0" destOrd="0" presId="urn:microsoft.com/office/officeart/2008/layout/VerticalCurvedList"/>
    <dgm:cxn modelId="{307B0ED7-3D25-4955-97B5-0DFFCCE1FC49}" type="presParOf" srcId="{1ADF5A8B-C41C-4B88-A84E-68E301D60120}" destId="{DD5467FA-3193-41B3-B814-401F382ADE29}" srcOrd="11" destOrd="0" presId="urn:microsoft.com/office/officeart/2008/layout/VerticalCurvedList"/>
    <dgm:cxn modelId="{3B8AAB27-A45B-4BAB-8B1D-A02A4DD0B30F}" type="presParOf" srcId="{1ADF5A8B-C41C-4B88-A84E-68E301D60120}" destId="{4E65FAF4-EE5C-48E5-8321-B965D4205048}" srcOrd="12" destOrd="0" presId="urn:microsoft.com/office/officeart/2008/layout/VerticalCurvedList"/>
    <dgm:cxn modelId="{77C52683-5CBA-468A-9F99-C338F17AEB1D}" type="presParOf" srcId="{4E65FAF4-EE5C-48E5-8321-B965D4205048}" destId="{B4D0DA00-2688-4A9C-ABF4-A2973B23A516}" srcOrd="0" destOrd="0" presId="urn:microsoft.com/office/officeart/2008/layout/VerticalCurvedList"/>
    <dgm:cxn modelId="{83F79395-42BC-42BA-94B2-75D4BFE051F0}" type="presParOf" srcId="{1ADF5A8B-C41C-4B88-A84E-68E301D60120}" destId="{8666C620-ECA6-403C-9DDD-769FE054D793}" srcOrd="13" destOrd="0" presId="urn:microsoft.com/office/officeart/2008/layout/VerticalCurvedList"/>
    <dgm:cxn modelId="{D22C2B47-30EC-49DB-8421-B5405824106C}" type="presParOf" srcId="{1ADF5A8B-C41C-4B88-A84E-68E301D60120}" destId="{F2C5FDA2-3E09-4C2E-9805-E07F1FB26599}" srcOrd="14" destOrd="0" presId="urn:microsoft.com/office/officeart/2008/layout/VerticalCurvedList"/>
    <dgm:cxn modelId="{05ABA5E8-9EB0-43A9-8701-BF1BF7217DD4}" type="presParOf" srcId="{F2C5FDA2-3E09-4C2E-9805-E07F1FB26599}" destId="{792DED57-CA7D-44B2-B4CA-656FDAE905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DEECD-5A2D-44F2-ABA0-CD31888BE82C}">
      <dsp:nvSpPr>
        <dsp:cNvPr id="0" name=""/>
        <dsp:cNvSpPr/>
      </dsp:nvSpPr>
      <dsp:spPr>
        <a:xfrm>
          <a:off x="-5535024" y="-994837"/>
          <a:ext cx="6785311" cy="6785311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6F88E-3B8F-4032-B979-647776A84ED9}">
      <dsp:nvSpPr>
        <dsp:cNvPr id="0" name=""/>
        <dsp:cNvSpPr/>
      </dsp:nvSpPr>
      <dsp:spPr>
        <a:xfrm>
          <a:off x="568886" y="142974"/>
          <a:ext cx="8093627" cy="53067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12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Ознайомлення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історією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рідного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краю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886" y="142974"/>
        <a:ext cx="8093627" cy="530670"/>
      </dsp:txXfrm>
    </dsp:sp>
    <dsp:sp modelId="{7205B471-D16C-4E82-9200-0E90B9104528}">
      <dsp:nvSpPr>
        <dsp:cNvPr id="0" name=""/>
        <dsp:cNvSpPr/>
      </dsp:nvSpPr>
      <dsp:spPr>
        <a:xfrm>
          <a:off x="237217" y="76641"/>
          <a:ext cx="663337" cy="6633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7BCFAAE-F569-45EC-BA99-CB27F504EE30}">
      <dsp:nvSpPr>
        <dsp:cNvPr id="0" name=""/>
        <dsp:cNvSpPr/>
      </dsp:nvSpPr>
      <dsp:spPr>
        <a:xfrm>
          <a:off x="1005399" y="927225"/>
          <a:ext cx="7657114" cy="530670"/>
        </a:xfrm>
        <a:prstGeom prst="rect">
          <a:avLst/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12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Виховання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любові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рідного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краю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5399" y="927225"/>
        <a:ext cx="7657114" cy="530670"/>
      </dsp:txXfrm>
    </dsp:sp>
    <dsp:sp modelId="{96248E78-4A88-48E9-9033-5CE030A73052}">
      <dsp:nvSpPr>
        <dsp:cNvPr id="0" name=""/>
        <dsp:cNvSpPr/>
      </dsp:nvSpPr>
      <dsp:spPr>
        <a:xfrm>
          <a:off x="0" y="15509"/>
          <a:ext cx="1106387" cy="1235088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6C8AB2A-0DBC-407A-9174-F164924F07B7}">
      <dsp:nvSpPr>
        <dsp:cNvPr id="0" name=""/>
        <dsp:cNvSpPr/>
      </dsp:nvSpPr>
      <dsp:spPr>
        <a:xfrm>
          <a:off x="1205005" y="1734783"/>
          <a:ext cx="7457508" cy="530670"/>
        </a:xfrm>
        <a:prstGeom prst="rect">
          <a:avLst/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12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духовно-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моральних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взаємин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людьми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5005" y="1734783"/>
        <a:ext cx="7457508" cy="530670"/>
      </dsp:txXfrm>
    </dsp:sp>
    <dsp:sp modelId="{F691DA29-F98C-4FF7-B1B2-FA1CE23A10C7}">
      <dsp:nvSpPr>
        <dsp:cNvPr id="0" name=""/>
        <dsp:cNvSpPr/>
      </dsp:nvSpPr>
      <dsp:spPr>
        <a:xfrm>
          <a:off x="873336" y="1668449"/>
          <a:ext cx="663337" cy="6633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18B9A48-7F96-44CD-B91F-A37CBED78F31}">
      <dsp:nvSpPr>
        <dsp:cNvPr id="0" name=""/>
        <dsp:cNvSpPr/>
      </dsp:nvSpPr>
      <dsp:spPr>
        <a:xfrm>
          <a:off x="1205005" y="2530183"/>
          <a:ext cx="7457508" cy="530670"/>
        </a:xfrm>
        <a:prstGeom prst="rect">
          <a:avLst/>
        </a:prstGeom>
        <a:gradFill rotWithShape="0">
          <a:gsLst>
            <a:gs pos="0">
              <a:schemeClr val="accent4">
                <a:hueOff val="6237416"/>
                <a:satOff val="-28781"/>
                <a:lumOff val="1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237416"/>
                <a:satOff val="-28781"/>
                <a:lumOff val="1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237416"/>
                <a:satOff val="-28781"/>
                <a:lumOff val="1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12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толерантного ставлення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5005" y="2530183"/>
        <a:ext cx="7457508" cy="530670"/>
      </dsp:txXfrm>
    </dsp:sp>
    <dsp:sp modelId="{B4D0DA00-2688-4A9C-ABF4-A2973B23A516}">
      <dsp:nvSpPr>
        <dsp:cNvPr id="0" name=""/>
        <dsp:cNvSpPr/>
      </dsp:nvSpPr>
      <dsp:spPr>
        <a:xfrm>
          <a:off x="372519" y="1080117"/>
          <a:ext cx="1217575" cy="1208873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flat" cmpd="sng" algn="ctr">
          <a:solidFill>
            <a:schemeClr val="accent4">
              <a:hueOff val="6237416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EC4DF4B-AEA3-4AB8-B7B5-D18E85A3D4DD}">
      <dsp:nvSpPr>
        <dsp:cNvPr id="0" name=""/>
        <dsp:cNvSpPr/>
      </dsp:nvSpPr>
      <dsp:spPr>
        <a:xfrm>
          <a:off x="1005399" y="3326087"/>
          <a:ext cx="7657114" cy="530670"/>
        </a:xfrm>
        <a:prstGeom prst="rect">
          <a:avLst/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12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Культивування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кращих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рис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української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ментальності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5399" y="3326087"/>
        <a:ext cx="7657114" cy="530670"/>
      </dsp:txXfrm>
    </dsp:sp>
    <dsp:sp modelId="{792DED57-CA7D-44B2-B4CA-656FDAE905ED}">
      <dsp:nvSpPr>
        <dsp:cNvPr id="0" name=""/>
        <dsp:cNvSpPr/>
      </dsp:nvSpPr>
      <dsp:spPr>
        <a:xfrm>
          <a:off x="33078" y="2186318"/>
          <a:ext cx="1250404" cy="1235074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B0114F1-7C38-4F71-8F8A-A18AB8D7DCAC}">
      <dsp:nvSpPr>
        <dsp:cNvPr id="0" name=""/>
        <dsp:cNvSpPr/>
      </dsp:nvSpPr>
      <dsp:spPr>
        <a:xfrm>
          <a:off x="568886" y="4121992"/>
          <a:ext cx="8093627" cy="530670"/>
        </a:xfrm>
        <a:prstGeom prst="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121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мовленнєвої культури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886" y="4121992"/>
        <a:ext cx="8093627" cy="530670"/>
      </dsp:txXfrm>
    </dsp:sp>
    <dsp:sp modelId="{99E313FD-2269-4CAA-AD5B-CB2AAD821F94}">
      <dsp:nvSpPr>
        <dsp:cNvPr id="0" name=""/>
        <dsp:cNvSpPr/>
      </dsp:nvSpPr>
      <dsp:spPr>
        <a:xfrm flipV="1">
          <a:off x="7186421" y="0"/>
          <a:ext cx="1324897" cy="1337129"/>
        </a:xfrm>
        <a:prstGeom prst="ellipse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DEECD-5A2D-44F2-ABA0-CD31888BE82C}">
      <dsp:nvSpPr>
        <dsp:cNvPr id="0" name=""/>
        <dsp:cNvSpPr/>
      </dsp:nvSpPr>
      <dsp:spPr>
        <a:xfrm>
          <a:off x="-5554167" y="-944749"/>
          <a:ext cx="6785311" cy="6785311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6F88E-3B8F-4032-B979-647776A84ED9}">
      <dsp:nvSpPr>
        <dsp:cNvPr id="0" name=""/>
        <dsp:cNvSpPr/>
      </dsp:nvSpPr>
      <dsp:spPr>
        <a:xfrm>
          <a:off x="377810" y="-8300"/>
          <a:ext cx="8148065" cy="7882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3606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досліджувати український фольклор</a:t>
          </a:r>
          <a:endParaRPr lang="ru-RU" sz="2400" b="1" kern="1200" dirty="0" smtClean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810" y="-8300"/>
        <a:ext cx="8148065" cy="788228"/>
      </dsp:txXfrm>
    </dsp:sp>
    <dsp:sp modelId="{7205B471-D16C-4E82-9200-0E90B9104528}">
      <dsp:nvSpPr>
        <dsp:cNvPr id="0" name=""/>
        <dsp:cNvSpPr/>
      </dsp:nvSpPr>
      <dsp:spPr>
        <a:xfrm>
          <a:off x="0" y="99650"/>
          <a:ext cx="971359" cy="1091544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BC03104-1FCA-4988-92EE-620D820520E8}">
      <dsp:nvSpPr>
        <dsp:cNvPr id="0" name=""/>
        <dsp:cNvSpPr/>
      </dsp:nvSpPr>
      <dsp:spPr>
        <a:xfrm>
          <a:off x="910143" y="710864"/>
          <a:ext cx="7733227" cy="724962"/>
        </a:xfrm>
        <a:prstGeom prst="rect">
          <a:avLst/>
        </a:prstGeom>
        <a:gradFill rotWithShape="0">
          <a:gsLst>
            <a:gs pos="0">
              <a:schemeClr val="accent4">
                <a:hueOff val="1732616"/>
                <a:satOff val="-7995"/>
                <a:lumOff val="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32616"/>
                <a:satOff val="-7995"/>
                <a:lumOff val="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32616"/>
                <a:satOff val="-7995"/>
                <a:lumOff val="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36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інсценізувати народні звичаї та обряди</a:t>
          </a:r>
          <a:endParaRPr lang="ru-RU" sz="2400" b="1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0143" y="710864"/>
        <a:ext cx="7733227" cy="724962"/>
      </dsp:txXfrm>
    </dsp:sp>
    <dsp:sp modelId="{7E141C27-69C3-4996-92C8-A51DA670A0D2}">
      <dsp:nvSpPr>
        <dsp:cNvPr id="0" name=""/>
        <dsp:cNvSpPr/>
      </dsp:nvSpPr>
      <dsp:spPr>
        <a:xfrm>
          <a:off x="114551" y="747915"/>
          <a:ext cx="1010446" cy="932926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flat" cmpd="sng" algn="ctr">
          <a:solidFill>
            <a:schemeClr val="accent4">
              <a:hueOff val="1732616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947616B-1943-4B29-87B9-3F3D76594FA5}">
      <dsp:nvSpPr>
        <dsp:cNvPr id="0" name=""/>
        <dsp:cNvSpPr/>
      </dsp:nvSpPr>
      <dsp:spPr>
        <a:xfrm>
          <a:off x="1137472" y="1531330"/>
          <a:ext cx="7505898" cy="458086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36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ознайомлювати з історією  народних інструментів </a:t>
          </a:r>
          <a:endParaRPr lang="ru-RU" sz="2400" b="1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37472" y="1531330"/>
        <a:ext cx="7505898" cy="458086"/>
      </dsp:txXfrm>
    </dsp:sp>
    <dsp:sp modelId="{D2905869-62AB-4E72-9E55-CB863EC2A3A4}">
      <dsp:nvSpPr>
        <dsp:cNvPr id="0" name=""/>
        <dsp:cNvSpPr/>
      </dsp:nvSpPr>
      <dsp:spPr>
        <a:xfrm>
          <a:off x="851169" y="1474070"/>
          <a:ext cx="572607" cy="5726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60450E7-34D9-44AD-87DA-2643BF970A16}">
      <dsp:nvSpPr>
        <dsp:cNvPr id="0" name=""/>
        <dsp:cNvSpPr/>
      </dsp:nvSpPr>
      <dsp:spPr>
        <a:xfrm>
          <a:off x="1221838" y="2087866"/>
          <a:ext cx="7409750" cy="720079"/>
        </a:xfrm>
        <a:prstGeom prst="rect">
          <a:avLst/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36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слухати  зразки української класичної й традиційної музики</a:t>
          </a:r>
          <a:endParaRPr lang="ru-RU" sz="24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1838" y="2087866"/>
        <a:ext cx="7409750" cy="720079"/>
      </dsp:txXfrm>
    </dsp:sp>
    <dsp:sp modelId="{96248E78-4A88-48E9-9033-5CE030A73052}">
      <dsp:nvSpPr>
        <dsp:cNvPr id="0" name=""/>
        <dsp:cNvSpPr/>
      </dsp:nvSpPr>
      <dsp:spPr>
        <a:xfrm>
          <a:off x="393738" y="1399848"/>
          <a:ext cx="1056569" cy="1068273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A9A0C38-C886-44D0-B26C-524E200E7D04}">
      <dsp:nvSpPr>
        <dsp:cNvPr id="0" name=""/>
        <dsp:cNvSpPr/>
      </dsp:nvSpPr>
      <dsp:spPr>
        <a:xfrm>
          <a:off x="1137472" y="2814858"/>
          <a:ext cx="7505898" cy="641160"/>
        </a:xfrm>
        <a:prstGeom prst="rect">
          <a:avLst/>
        </a:prstGeom>
        <a:gradFill rotWithShape="0">
          <a:gsLst>
            <a:gs pos="0">
              <a:schemeClr val="accent4">
                <a:hueOff val="6930462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2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2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36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проводити   бесіди про   українських співаків, композиторів </a:t>
          </a:r>
          <a:endParaRPr lang="ru-RU" sz="24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7472" y="2814858"/>
        <a:ext cx="7505898" cy="641160"/>
      </dsp:txXfrm>
    </dsp:sp>
    <dsp:sp modelId="{F691DA29-F98C-4FF7-B1B2-FA1CE23A10C7}">
      <dsp:nvSpPr>
        <dsp:cNvPr id="0" name=""/>
        <dsp:cNvSpPr/>
      </dsp:nvSpPr>
      <dsp:spPr>
        <a:xfrm>
          <a:off x="851169" y="2849134"/>
          <a:ext cx="572607" cy="5726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D5467FA-3193-41B3-B814-401F382ADE29}">
      <dsp:nvSpPr>
        <dsp:cNvPr id="0" name=""/>
        <dsp:cNvSpPr/>
      </dsp:nvSpPr>
      <dsp:spPr>
        <a:xfrm>
          <a:off x="910143" y="3524060"/>
          <a:ext cx="7733227" cy="596812"/>
        </a:xfrm>
        <a:prstGeom prst="rect">
          <a:avLst/>
        </a:prstGeom>
        <a:gradFill rotWithShape="0">
          <a:gsLst>
            <a:gs pos="0">
              <a:schemeClr val="accent4">
                <a:hueOff val="8663078"/>
                <a:satOff val="-39973"/>
                <a:lumOff val="1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663078"/>
                <a:satOff val="-39973"/>
                <a:lumOff val="1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663078"/>
                <a:satOff val="-39973"/>
                <a:lumOff val="1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36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розучувати пісні з українських мультфільмів</a:t>
          </a:r>
          <a:endParaRPr lang="ru-RU" sz="24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0143" y="3524060"/>
        <a:ext cx="7733227" cy="596812"/>
      </dsp:txXfrm>
    </dsp:sp>
    <dsp:sp modelId="{B4D0DA00-2688-4A9C-ABF4-A2973B23A516}">
      <dsp:nvSpPr>
        <dsp:cNvPr id="0" name=""/>
        <dsp:cNvSpPr/>
      </dsp:nvSpPr>
      <dsp:spPr>
        <a:xfrm rot="196358">
          <a:off x="419043" y="2402093"/>
          <a:ext cx="1008104" cy="1127206"/>
        </a:xfrm>
        <a:prstGeom prst="ellipse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flat" cmpd="sng" algn="ctr">
          <a:solidFill>
            <a:schemeClr val="accent4">
              <a:hueOff val="8663078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666C620-ECA6-403C-9DDD-769FE054D793}">
      <dsp:nvSpPr>
        <dsp:cNvPr id="0" name=""/>
        <dsp:cNvSpPr/>
      </dsp:nvSpPr>
      <dsp:spPr>
        <a:xfrm>
          <a:off x="495305" y="4123818"/>
          <a:ext cx="8148065" cy="772360"/>
        </a:xfrm>
        <a:prstGeom prst="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36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театралізувати з музичним супроводом народні казки та художні твори  </a:t>
          </a:r>
          <a:endParaRPr lang="ru-RU" sz="24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305" y="4123818"/>
        <a:ext cx="8148065" cy="772360"/>
      </dsp:txXfrm>
    </dsp:sp>
    <dsp:sp modelId="{792DED57-CA7D-44B2-B4CA-656FDAE905ED}">
      <dsp:nvSpPr>
        <dsp:cNvPr id="0" name=""/>
        <dsp:cNvSpPr/>
      </dsp:nvSpPr>
      <dsp:spPr>
        <a:xfrm>
          <a:off x="-74418" y="3129236"/>
          <a:ext cx="1139448" cy="1381037"/>
        </a:xfrm>
        <a:prstGeom prst="ellipse">
          <a:avLst/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5FDEE-B61B-4391-9D95-2EC4E1C5E26C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C618D-9143-47B4-9C35-4705E5DB9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2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8703-2922-4B61-A6E7-F36DCE5E412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C618D-9143-47B4-9C35-4705E5DB9A7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5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7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8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152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026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77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64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497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82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62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29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630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720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031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981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393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5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9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84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0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7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4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02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1820206"/>
            <a:ext cx="8352928" cy="2760922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Мета та завдання національно-патріотичного виховання в системі дошкільної освіти </a:t>
            </a:r>
            <a:b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сучасному етапі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 flipH="1">
            <a:off x="539552" y="6381328"/>
            <a:ext cx="144016" cy="72008"/>
          </a:xfr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pPr algn="ctr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E4DD-D3F0-47DD-AB40-269E5FADE3E8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8" name="Picture 4" descr="C:\Users\Тарас\Desktop\Портрети працівників ЦПРПП на нову візитку (КОЛО)\Лого быле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935573" cy="1821022"/>
          </a:xfrm>
          <a:prstGeom prst="rect">
            <a:avLst/>
          </a:prstGeom>
          <a:noFill/>
          <a:effectLst>
            <a:glow rad="647700">
              <a:sysClr val="window" lastClr="FFFF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6000" y="404664"/>
            <a:ext cx="6390456" cy="11772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631825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проведення: 23.03.2023</a:t>
            </a:r>
          </a:p>
          <a:p>
            <a:pPr marL="631825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Час проведення: 12.00</a:t>
            </a: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1825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Міське методичне об’єднання музичних керівників </a:t>
            </a:r>
          </a:p>
          <a:p>
            <a:pPr marL="631825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ЗДО ВМТГ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https://cprvmr.edu.vn.ua/uploads/design/Photo/S_PERSONAL/07_S_BONDARCHU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725144"/>
            <a:ext cx="1584176" cy="15841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467544" y="5661248"/>
            <a:ext cx="6480720" cy="369332"/>
          </a:xfrm>
          <a:prstGeom prst="rect">
            <a:avLst/>
          </a:prstGeom>
          <a:ln w="127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Спікер-</a:t>
            </a:r>
            <a:r>
              <a:rPr lang="uk-UA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консультант </a:t>
            </a:r>
            <a:r>
              <a:rPr lang="uk-UA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uk-UA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«ЦПРПП ВМР» Лариса Бондарчук                                 </a:t>
            </a:r>
            <a:endParaRPr lang="uk-UA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885509" y="5883276"/>
            <a:ext cx="573161" cy="365125"/>
          </a:xfrm>
        </p:spPr>
        <p:txBody>
          <a:bodyPr/>
          <a:lstStyle/>
          <a:p>
            <a:fld id="{6D75E4DD-D3F0-47DD-AB40-269E5FADE3E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6632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авдання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національно-патріотичного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дошкільному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75286321"/>
              </p:ext>
            </p:extLst>
          </p:nvPr>
        </p:nvGraphicFramePr>
        <p:xfrm>
          <a:off x="323528" y="1484784"/>
          <a:ext cx="8568952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Cheerful Child Boy Holding Big Yellow Sunflower Flower Smile Selective —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Cheerful Child Boy Holding Big Yellow Sunflower Flower Smile Selective — стокове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Cheerful Child Boy Holding Big Yellow Sunflower Flower Smile Selective — стокове фот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Маленький хлопчик з соняшника — стокове фот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Маленький хлопчик з соняшника — стокове фото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30" y="4725144"/>
            <a:ext cx="1392090" cy="14401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15" descr="Щасливий хлопчик, що ходить у полі соняшників. Дитина грає з великою квіткою і розважається.. — стокове фото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9" descr="Щасливий хлопчик, що ходить у полі соняшників. Дитина грає з великою квіткою і розважається.. — стокове фото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2103798" cy="16425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73688" y="332656"/>
            <a:ext cx="6264696" cy="36394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Основну увагу питанню патріотичного виховання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приділяють під час підготовки та проведення свят і розваг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на відповідну тематику.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Такі заходи в закладі дошкільної освіти є одним із способів виховати в дітей національну самосвідомість, прищепити їм інтерес до власної історії, культури, мистецтва.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Запалити патріотичний вогник в душі вихованця-дошкільника насамперед здатен той педагог, який сам має патріотичну іскру.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AutoShape 3" descr="Музичне виховання в ДНЗ - Дошкільний навчальний заклад ясла-садок  &quot;СПАДКОЄМЕЦЬ&quot; Боярської міської ради Києво - Святошинського райо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7" name="AutoShape 5" descr="Музичне виховання в ДНЗ - Дошкільний навчальний заклад ясла-садок  &quot;СПАДКОЄМЕЦЬ&quot; Боярської міської ради Києво - Святошинського райо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4" y="4126842"/>
            <a:ext cx="3114671" cy="2470510"/>
          </a:xfrm>
          <a:prstGeom prst="ellipse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126842"/>
            <a:ext cx="3096344" cy="2462692"/>
          </a:xfrm>
          <a:prstGeom prst="ellipse">
            <a:avLst/>
          </a:prstGeom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2312" y="4293096"/>
            <a:ext cx="2619375" cy="2304256"/>
          </a:xfrm>
          <a:prstGeom prst="ellipse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6632"/>
            <a:ext cx="612068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 ВЗАЄМОДІЇ МУЗИЧНОГО КЕРІВНИКА З ДІТЬМИ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64251594"/>
              </p:ext>
            </p:extLst>
          </p:nvPr>
        </p:nvGraphicFramePr>
        <p:xfrm>
          <a:off x="290258" y="1010775"/>
          <a:ext cx="8568952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Фольклорні заняття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2006642" cy="2088233"/>
          </a:xfrm>
          <a:prstGeom prst="ellipse">
            <a:avLst/>
          </a:prstGeom>
          <a:ln w="38100" cap="rnd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935" y="5539543"/>
            <a:ext cx="1501583" cy="12341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5446067"/>
            <a:ext cx="1619672" cy="14616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2548" y="5761165"/>
            <a:ext cx="1368152" cy="11465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65912" y="5528507"/>
            <a:ext cx="1584176" cy="13681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07192" y="5539543"/>
            <a:ext cx="1476164" cy="13930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5741086"/>
            <a:ext cx="1376892" cy="11915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4159" y="211556"/>
            <a:ext cx="727280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Слухання української традиційної та академічної музики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79512" y="1104419"/>
            <a:ext cx="558011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більше діти слухатимуть музичних творів українських композиторів, то ліпше вони засвоюватимуть національний інтонаційний словник, опанують 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вміння відрізняти «своє» від «чужого»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накопичуватимуть знання про національне культурне надбання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332" y="3140968"/>
            <a:ext cx="5688632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Обираючи музичні твори для слухання з дітьми, педагог насамперед має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приділяти увагу творам українських композиторів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аби діти мали змогу долучатися до високодуховних зразків національної музичної спадщини, відчувати на собі їхню виховну функцію.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67544" y="5373216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МАЄ ПОСТІЙНО РОЗВИВАТИ ВЛАСНИЙ СЛУХОВИЙ ДОСВІД, ЗБАГАЧУЮЧИ ЙОГО ПРОСЛУХОВУВАННЯМ НАЙКРАЩИХ ЗРАЗКІВ УКРАЇНСЬКОГО ФОЛЬКЛОРУ ТА МУЗИЧНОЇ КЛАСИКИ ДЛЯ ДІТЕЙ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264604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Музыкальные занятия для детей с ОВЗ ⋆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278577"/>
            <a:ext cx="243160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4581128"/>
            <a:ext cx="7776864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573016"/>
            <a:ext cx="7704856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708920"/>
            <a:ext cx="78488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12776"/>
            <a:ext cx="7632848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95536" y="329279"/>
            <a:ext cx="7794612" cy="62632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Запропонуйте для прослуховування дітям такі чудові зразки української музичної класики, як-от: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вокальні номери з дитячих опер Миколи Лисенка, як-от «Зима і Весна», «Коза Дереза», «Пан Коцький» та опери «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Івасик-Телесик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Кирила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Стеценка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uk-UA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обробки українських народних пісень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Миколи Леонтовича — «Щедрик»,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«Дударик», «Гра в зайчика»;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uk-UA" sz="2000" b="1" dirty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інструментальні цикли для дітей Якова Степового,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Василя Барвінського, Віктора Косенка;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uk-UA" sz="2000" b="1" dirty="0">
              <a:solidFill>
                <a:srgbClr val="3366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музику та пісні з українських мультфільмів Мирослава Скорика, Геннадія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Саська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Жанни та Оксани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Колодуб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Алли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Мігай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тощо.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916832"/>
            <a:ext cx="2160240" cy="16534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111354"/>
            <a:ext cx="1872208" cy="1745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139306"/>
            <a:ext cx="2304256" cy="22978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3111354"/>
            <a:ext cx="1944216" cy="17459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1872208" cy="107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0648"/>
            <a:ext cx="622240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Патріотичні бесіди про композиторів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539552" y="994953"/>
            <a:ext cx="8100392" cy="29238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Патріотичні нотки можна закласти, зокрема, і в бесідах з дітьми про українських композиторів, роблячи особливий акцент на роках дитинства. Адже саме в дитинстві митець отримує найяскравіші враження, які надалі впливають на формування його творчої особистості, закладають підвалини його духовності, зароджують паростки патріотизму. Та й дітям доволі цікаво буде ознайомитися із цим періодом життя композитора, оскільки він найближчий для їхнього розуміння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User\Desktop\ШМВ 02.2023\6lisenko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6760" y="3717032"/>
            <a:ext cx="2757448" cy="30243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C:\Users\User\Desktop\ШМВ 02.2023\STECENKO_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645024"/>
            <a:ext cx="237626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79" y="4068180"/>
            <a:ext cx="3047033" cy="2637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07504" y="573070"/>
            <a:ext cx="576064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Найліпше такі бесіди оформлювати в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невеликі художні оповідання про композиторів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 яких ці постаті поставатимуть перед дітьми як «живі» особистості.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Аби образ композитора яскраво закарбувався в пам’яті вихованців, доцільно використовувати на музичному занятті </a:t>
            </a:r>
            <a:r>
              <a:rPr kumimoji="0" lang="uk-UA" sz="20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мультимедійні презентації, цікаві фотоматеріали,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 дають змогу ознайомитися з добою, в яку жив той чи той композитор, його побутом, друзями та родичами, мистецьким оточенням, культурою часу в цілому.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ШМВ 02.2023\f750ec56_aed3_11ed_817d_0050568ef5e6_22046ca5_aed4_11ed_817d_0050568ef5e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387875"/>
            <a:ext cx="1440160" cy="223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1" y="260648"/>
            <a:ext cx="3024336" cy="24658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5" y="2564904"/>
            <a:ext cx="3134886" cy="27780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387875"/>
            <a:ext cx="3456384" cy="2564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542113"/>
            <a:ext cx="1692188" cy="2256427"/>
          </a:xfrm>
          <a:prstGeom prst="rect">
            <a:avLst/>
          </a:prstGeom>
          <a:noFill/>
          <a:ln>
            <a:noFill/>
          </a:ln>
          <a:effectLst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Ознайомлення з народними музичними інструментами та способами гри на них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67544" y="1340768"/>
            <a:ext cx="7776864" cy="22621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ЦІКАВІСТЬ ДІТЕЙ МОЖНА 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СПРЯМУВАТИ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uk-UA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пізнання національних народних музичних інструментів, як-от бубон, кулісна ліра, цимбали, трембіта, та ареал їх побутування;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опанування гри на дитячих народних музичних інструментах — свищиках, сопілках, дитячих цимбалах тощо.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ШМВ 02.2023\659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597666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7132" y="1196752"/>
            <a:ext cx="8640960" cy="19442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123728" y="304782"/>
            <a:ext cx="6214522" cy="10618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56EC5A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Театралізація народних обрядів та звичаїв,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знакових періодів в історії України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07504" y="1320984"/>
            <a:ext cx="82587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Тематика таких театралізацій може бути різною.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Наприклад:</a:t>
            </a:r>
            <a:r>
              <a:rPr kumimoji="0" lang="uk-UA" sz="2000" b="1" i="1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історії з часів Київської Русі, Гетьманщини та козацтва;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народні казки патріотичного змісту, як-от казка про Котигорошка, казка-феєрія «Лісова пісня» Лесі Українки тощо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132" y="3228807"/>
            <a:ext cx="45720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Головне — щире бажання педагога захопити дітей історією власного краю, його культурним минулим, мистецтвом</a:t>
            </a:r>
            <a:endParaRPr lang="uk-UA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07504" y="4725144"/>
            <a:ext cx="6984776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 частіше педагог вдаватиметься </a:t>
            </a: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заняттях до висвітлення яскравих музичних сторінок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української історії через традиційні пісні, таночки, розігрування різноманітних побутових сценок, то глибше він закладатиме дітям розуміння таких складних понять, як патріотизм та самоідентичність</a:t>
            </a: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8544" y="2924944"/>
            <a:ext cx="2547367" cy="18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9132" y="3356992"/>
            <a:ext cx="1920629" cy="12981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2229"/>
            <a:ext cx="1800200" cy="16069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1" y="4725144"/>
            <a:ext cx="194421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1" y="980728"/>
            <a:ext cx="1785811" cy="1584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48680"/>
            <a:ext cx="576064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ВИКОРИСТАНІ ДЖЕРЕЛА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628800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Базовий компонент дошкільної освіти-нова редакція, 2021.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Концепція Державної цільової соціальної програми національно-патріотичного виховання на період до 2025 року, схваленої розпорядженням Кабінету Міністрів України від 9 жовтня 2020 р. № 1233-р.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Стратегія національно-патріотичного виховання, затвердженої   Указом Президента України від 18 травня 2019 року № 286/2019.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Лист  МОН  від 27.07. 2022 № 1/8504-22  «Методичні рекомендації про окремі питання діяльності закладу дошкільної освіти у 2022/2023 навчальному році» 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Державний стандарт дошкільної освіти:особливості впровадження/Упор.:О.</a:t>
            </a:r>
            <a:r>
              <a:rPr lang="uk-UA" dirty="0" err="1" smtClean="0"/>
              <a:t>Косенчук.-Харків</a:t>
            </a:r>
            <a:r>
              <a:rPr lang="uk-UA" dirty="0" smtClean="0"/>
              <a:t>: Вид-во </a:t>
            </a:r>
            <a:r>
              <a:rPr lang="uk-UA" dirty="0" err="1" smtClean="0"/>
              <a:t>“Ранок”</a:t>
            </a:r>
            <a:r>
              <a:rPr lang="uk-UA" dirty="0" smtClean="0"/>
              <a:t>,2021.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Патріотичне виховання на музичних заняттях/Т.Вовк//Музичний керівник.-2023.-№3.</a:t>
            </a:r>
          </a:p>
          <a:p>
            <a:pPr marL="342900" indent="-342900">
              <a:buFont typeface="+mj-lt"/>
              <a:buAutoNum type="arabicPeriod"/>
            </a:pP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75656" y="404664"/>
            <a:ext cx="644477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336600"/>
            </a:solidFill>
            <a:prstDash val="sysDash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 зазначено в нормативних документах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11560" y="2622242"/>
            <a:ext cx="6840760" cy="35394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33660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України «Про дошкільну освіту»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одним із ключових завдань дошкільної освіти визначає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виховання в дітей любові до України;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шанобливе ставлення до родини;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поваги до народних традицій і звичаїв, державної мови, національних цінностей українського народу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08984"/>
            <a:ext cx="568863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3366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Завдання національно-патріотичного виховання дошкільників представлені нормативними документами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нига и ручка – Бесплатные иконки: образование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980728"/>
            <a:ext cx="1641514" cy="1641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336600"/>
            </a:solidFill>
            <a:prstDash val="sysDot"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403648" y="1268760"/>
            <a:ext cx="6408712" cy="2592288"/>
          </a:xfrm>
          <a:prstGeom prst="horizontalScroll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612773"/>
            <a:ext cx="8352928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336600"/>
            </a:solidFill>
            <a:prstDash val="sysDash"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uk-UA" sz="24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едакція Державного стандарту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дошкільної освіти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(2021 року) наголошує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сформованість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у дітей старшого дошкільного віку  соціально-громадянської компетентності: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здатність до прояву особистісних якостей, соціальних почуттів, любові до Батьківщини;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готовність до посильної участі в соціальних подіях, що відбуваються у дитячих осередках, громаді, суспільстві та спрямовані на покращення спільного життя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Базовий компонент дошкільної освіти 202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4680520" cy="2500499"/>
          </a:xfrm>
          <a:prstGeom prst="rect">
            <a:avLst/>
          </a:prstGeom>
          <a:noFill/>
          <a:ln w="57150">
            <a:solidFill>
              <a:srgbClr val="0000FF"/>
            </a:solidFill>
            <a:prstDash val="dash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973177" cy="2575943"/>
          </a:xfrm>
          <a:prstGeom prst="rect">
            <a:avLst/>
          </a:prstGeom>
          <a:noFill/>
          <a:ln w="57150">
            <a:solidFill>
              <a:srgbClr val="0000FF"/>
            </a:solidFill>
            <a:prstDash val="dash"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ржавний стандарт дошкільної освіти: особливості впровадження (Укр) Ранок О902182У (9786170974846) (467409)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0963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707904" y="570817"/>
            <a:ext cx="5040560" cy="6001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 сформованості соціально-громадянської компетентності  засвідчує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ціннісне ставлення дитини до себе, своїх прав і прав інших</a:t>
            </a:r>
            <a:r>
              <a:rPr lang="uk-UA" sz="2400" b="1" i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наявність уявлень про правила і способи міжособистісної взаємодії з членами сім’ї, родини, іншими людьми;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вміння дотримуватись цих правил в соціально-громадянському просторі;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ціннісне ставлення та повагу до культурних надбань українського народу, представників різних національностей і культур.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315928"/>
            <a:ext cx="3278255" cy="22565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11560" y="271682"/>
            <a:ext cx="7812360" cy="5878532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FF"/>
            </a:solidFill>
            <a:prstDash val="sysDot"/>
            <a:miter lim="800000"/>
            <a:headEnd/>
            <a:tailEnd/>
          </a:ln>
          <a:effectLst>
            <a:glow rad="101600">
              <a:schemeClr val="accent5">
                <a:lumMod val="75000"/>
                <a:alpha val="6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Концепції Державної цільової соціальної програми національно-патріотичного виховання на період до 2025 року, схваленої розпорядженням Кабінету Міністрів України від 9 жовтня 2020 р. № 1233-р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окреслено</a:t>
            </a:r>
            <a:r>
              <a:rPr lang="uk-UA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метою Програми є удосконалення та розвиток цілісної загальнодержавної політики національно-патріотичного виховання шляхом формування та утвердження української громадянської ідентичності на основі єдиних суспільно-державних (національних) цінностей;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принципів любові і гордості за власну державу, її історію, мову, здобутки та досягнення у сфері культури, економіки, науки, спорту;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дієве сприяння органам державної влади та органам місцевого самоврядування в захисті і охороні національної державності Українського народу;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готовність до захисту державної незалежності і територіальної цілісності України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4337" y="404664"/>
            <a:ext cx="8016825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00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Метою </a:t>
            </a:r>
            <a:r>
              <a:rPr lang="uk-UA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Стратегії національно-патріотичного виховання, затвердженої   Указом Президента України від 18 травня 2019 року № 286/2019</a:t>
            </a:r>
            <a:endParaRPr lang="uk-UA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визначено пріоритети й основні напрями національно-патріотичного виховання дітей та молоді, зокрема:  </a:t>
            </a:r>
          </a:p>
          <a:p>
            <a:endParaRPr lang="uk-UA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формування національно-культурної громадянської ідентичності, національно-патріотичного світогляду,</a:t>
            </a:r>
          </a:p>
          <a:p>
            <a:pPr>
              <a:buFont typeface="Wingdings" pitchFamily="2" charset="2"/>
              <a:buChar char="q"/>
            </a:pPr>
            <a:endParaRPr lang="uk-UA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збереження та розвитку суспільно-державницьких та духовно-моральних цінностей </a:t>
            </a:r>
          </a:p>
          <a:p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Українського народу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AutoShape 2" descr="Національно-патріотичне виховання - Харківська загальноосвітня школа І-ІІІ  ступенів № 91 Харківської міської ради Харківської облас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Знам'янська ЗШ І-ІІІ ступенів №7 - Національно-патріотичне вихованн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5013176"/>
            <a:ext cx="3408313" cy="172819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213322"/>
            <a:ext cx="3528392" cy="2456038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764704"/>
            <a:ext cx="8100392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листі МОН  від 27.07. 2022 № 1/8504-22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«Методичні рекомендації про окремі питання діяльності закладу дошкільної освіти у 2022/2023 навчальному році» 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визначені провідні напрями діяльності ЗДО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2022-2023 навчальному році: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 соціально-громадянської компетентності дітей дошкільного віку; </a:t>
            </a:r>
            <a:endParaRPr lang="uk-UA" sz="2400" b="1" i="1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консолідація зусиль педагогів і батьків для зміцнення національної ідентичності дітей як основи, </a:t>
            </a:r>
            <a:r>
              <a:rPr lang="uk-UA" sz="2400" b="1" i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виховує справжній патріотизм;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 у дітей позитивного образу своєї країни;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утвердження активної позиції громадянина своєї країни;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виховання ціннісного ставлення до своєї родини як частини свого народу, його історії, традицій, культури 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37258" y="517652"/>
            <a:ext cx="7668344" cy="49552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00FF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Зміст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комплексної освітньої програми для дітей від 2 до 7 років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Schoolbook"/>
                <a:ea typeface="Century Schoolbook" pitchFamily="18" charset="0"/>
                <a:cs typeface="Times New Roman" pitchFamily="18" charset="0"/>
              </a:rPr>
              <a:t>«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Дитина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Schoolbook"/>
                <a:ea typeface="Century Schoolbook" pitchFamily="18" charset="0"/>
                <a:cs typeface="Times New Roman" pitchFamily="18" charset="0"/>
              </a:rPr>
              <a:t>»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 та чинних парціальних освітніх програм   національно-патріо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Schoolbook"/>
                <a:ea typeface="Century Schoolbook" pitchFamily="18" charset="0"/>
                <a:cs typeface="Times New Roman" pitchFamily="18" charset="0"/>
              </a:rPr>
              <a:t>­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тичного виховання дітей дошкільного віку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Schoolbook"/>
                <a:ea typeface="Century Schoolbook" pitchFamily="18" charset="0"/>
                <a:cs typeface="Times New Roman" pitchFamily="18" charset="0"/>
              </a:rPr>
              <a:t>«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Україна - моя Батьківщина»,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Каплуновська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 О.М., «Моя країна –Україна», Гавриш Н.В.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стверджує та передбачає організацію системної і пла­номірної роботи з національно-патріотично­го виховання дітей уже з молодшого віку,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яка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 спрямована на виховання в дітей любові до України,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шанобливого ставлення до родини,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поваги до народних традицій і звичаїв,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дер­жавної та рідної мов,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 національних цінностей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українського народу.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Програма &quot;Дитина&quot;. Оновлена. 2020. Освітня програма для дітей від 2 до 7 років. - фото 1 - id-p36543210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719" y="4251492"/>
            <a:ext cx="1871425" cy="261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uied.org.ua/wp-content/uploads/2022/07/tytulka-dlya-novyn-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2028114" cy="275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Україна – моя Батьківщина. Парціальна програма національно-патріотичного виховання дітей дошкільного віку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186" y="4012665"/>
            <a:ext cx="1728192" cy="275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37258" y="179098"/>
            <a:ext cx="7668344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00FF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Концепція національно-патріотичного</a:t>
            </a:r>
            <a:r>
              <a:rPr kumimoji="0" lang="uk-UA" sz="24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 виховання в системі освіти України, затверджена МОН від 06.06.2022 року за №527  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entury Schoolbook" pitchFamily="18" charset="0"/>
                <a:cs typeface="Times New Roman" pitchFamily="18" charset="0"/>
              </a:rPr>
              <a:t>наголошує на нагальну  необхідність здійснення  системних заходів, спрямованих на посилення національно-патріотичного виховання - </a:t>
            </a: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400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ормування нового українця, що діє на основі національних та європейських цінностей: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uk-UA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овага до національних символів – Герба, Прапора, Гімну</a:t>
            </a:r>
            <a:r>
              <a:rPr lang="uk-UA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України;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uk-UA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400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ктивна</a:t>
            </a: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участь у громадсько-політичному житті країни;</a:t>
            </a:r>
            <a:endParaRPr lang="uk-UA" sz="2400" baseline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uk-UA" sz="2400" b="0" i="0" u="none" strike="noStrike" cap="none" normalizeH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uk-UA" sz="2400" baseline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886924"/>
            <a:ext cx="2817269" cy="1971076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542877"/>
            <a:ext cx="2376264" cy="200767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725145"/>
            <a:ext cx="2880320" cy="201622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760412"/>
            <a:ext cx="1748160" cy="200767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1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</TotalTime>
  <Words>824</Words>
  <Application>Microsoft Office PowerPoint</Application>
  <PresentationFormat>Экран (4:3)</PresentationFormat>
  <Paragraphs>135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Office Theme</vt:lpstr>
      <vt:lpstr>Интеграл</vt:lpstr>
      <vt:lpstr>Волна</vt:lpstr>
      <vt:lpstr>Мета та завдання національно-патріотичного виховання в системі дошкільної освіти  на сучасному етапі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77</cp:revision>
  <dcterms:created xsi:type="dcterms:W3CDTF">2023-02-13T07:43:25Z</dcterms:created>
  <dcterms:modified xsi:type="dcterms:W3CDTF">2023-03-27T08:41:36Z</dcterms:modified>
</cp:coreProperties>
</file>